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6" r:id="rId31"/>
    <p:sldId id="287" r:id="rId32"/>
    <p:sldId id="285" r:id="rId33"/>
    <p:sldId id="288" r:id="rId34"/>
    <p:sldId id="293" r:id="rId35"/>
    <p:sldId id="292" r:id="rId36"/>
    <p:sldId id="291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957C0E-91F7-4EF2-82EA-775D505CACCA}" v="276" dt="2025-11-29T17:20:19.6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ner OKAN" userId="d15568de9e0ecf2e" providerId="LiveId" clId="{23A6C45D-8DBE-46E4-BFDB-19ACAE6266D7}"/>
    <pc:docChg chg="undo custSel addSld delSld modSld">
      <pc:chgData name="Soner OKAN" userId="d15568de9e0ecf2e" providerId="LiveId" clId="{23A6C45D-8DBE-46E4-BFDB-19ACAE6266D7}" dt="2025-11-29T17:21:44.327" v="2897" actId="1035"/>
      <pc:docMkLst>
        <pc:docMk/>
      </pc:docMkLst>
      <pc:sldChg chg="modSp mod modTransition">
        <pc:chgData name="Soner OKAN" userId="d15568de9e0ecf2e" providerId="LiveId" clId="{23A6C45D-8DBE-46E4-BFDB-19ACAE6266D7}" dt="2025-11-29T17:20:19.691" v="2885"/>
        <pc:sldMkLst>
          <pc:docMk/>
          <pc:sldMk cId="2647591457" sldId="256"/>
        </pc:sldMkLst>
        <pc:spChg chg="mod">
          <ac:chgData name="Soner OKAN" userId="d15568de9e0ecf2e" providerId="LiveId" clId="{23A6C45D-8DBE-46E4-BFDB-19ACAE6266D7}" dt="2025-11-29T13:51:02.606" v="421" actId="1076"/>
          <ac:spMkLst>
            <pc:docMk/>
            <pc:sldMk cId="2647591457" sldId="256"/>
            <ac:spMk id="7" creationId="{994D97AA-8E39-C26A-E5B1-6E47614A738F}"/>
          </ac:spMkLst>
        </pc:spChg>
        <pc:picChg chg="mod">
          <ac:chgData name="Soner OKAN" userId="d15568de9e0ecf2e" providerId="LiveId" clId="{23A6C45D-8DBE-46E4-BFDB-19ACAE6266D7}" dt="2025-11-29T12:28:03.252" v="118" actId="14861"/>
          <ac:picMkLst>
            <pc:docMk/>
            <pc:sldMk cId="2647591457" sldId="256"/>
            <ac:picMk id="5" creationId="{3AF6FC19-DD09-B8D2-C98A-B500B868568C}"/>
          </ac:picMkLst>
        </pc:picChg>
      </pc:sldChg>
      <pc:sldChg chg="addSp modSp mod">
        <pc:chgData name="Soner OKAN" userId="d15568de9e0ecf2e" providerId="LiveId" clId="{23A6C45D-8DBE-46E4-BFDB-19ACAE6266D7}" dt="2025-11-29T12:54:24.344" v="357" actId="14861"/>
        <pc:sldMkLst>
          <pc:docMk/>
          <pc:sldMk cId="3322237051" sldId="257"/>
        </pc:sldMkLst>
        <pc:spChg chg="mod">
          <ac:chgData name="Soner OKAN" userId="d15568de9e0ecf2e" providerId="LiveId" clId="{23A6C45D-8DBE-46E4-BFDB-19ACAE6266D7}" dt="2025-11-29T12:21:45.572" v="5" actId="1035"/>
          <ac:spMkLst>
            <pc:docMk/>
            <pc:sldMk cId="3322237051" sldId="257"/>
            <ac:spMk id="3" creationId="{12EEBB70-FBDE-C3EC-507D-DD6B5EC91FE8}"/>
          </ac:spMkLst>
        </pc:spChg>
        <pc:picChg chg="add mod ord">
          <ac:chgData name="Soner OKAN" userId="d15568de9e0ecf2e" providerId="LiveId" clId="{23A6C45D-8DBE-46E4-BFDB-19ACAE6266D7}" dt="2025-11-29T12:54:24.344" v="357" actId="14861"/>
          <ac:picMkLst>
            <pc:docMk/>
            <pc:sldMk cId="3322237051" sldId="257"/>
            <ac:picMk id="5" creationId="{F4EC29A1-B10C-3447-6DF1-43C199BB43A0}"/>
          </ac:picMkLst>
        </pc:picChg>
      </pc:sldChg>
      <pc:sldChg chg="addSp delSp modSp add mod">
        <pc:chgData name="Soner OKAN" userId="d15568de9e0ecf2e" providerId="LiveId" clId="{23A6C45D-8DBE-46E4-BFDB-19ACAE6266D7}" dt="2025-11-29T14:16:04.576" v="699" actId="2711"/>
        <pc:sldMkLst>
          <pc:docMk/>
          <pc:sldMk cId="3648248042" sldId="258"/>
        </pc:sldMkLst>
        <pc:spChg chg="del">
          <ac:chgData name="Soner OKAN" userId="d15568de9e0ecf2e" providerId="LiveId" clId="{23A6C45D-8DBE-46E4-BFDB-19ACAE6266D7}" dt="2025-11-29T13:01:41.894" v="373" actId="478"/>
          <ac:spMkLst>
            <pc:docMk/>
            <pc:sldMk cId="3648248042" sldId="258"/>
            <ac:spMk id="2" creationId="{2A035A80-295D-9475-91BC-A485D02A2BD8}"/>
          </ac:spMkLst>
        </pc:spChg>
        <pc:spChg chg="mod">
          <ac:chgData name="Soner OKAN" userId="d15568de9e0ecf2e" providerId="LiveId" clId="{23A6C45D-8DBE-46E4-BFDB-19ACAE6266D7}" dt="2025-11-29T14:16:04.576" v="699" actId="2711"/>
          <ac:spMkLst>
            <pc:docMk/>
            <pc:sldMk cId="3648248042" sldId="258"/>
            <ac:spMk id="7" creationId="{AFF72C25-AB16-FDCE-A223-9D90877E7B46}"/>
          </ac:spMkLst>
        </pc:spChg>
        <pc:spChg chg="add mod">
          <ac:chgData name="Soner OKAN" userId="d15568de9e0ecf2e" providerId="LiveId" clId="{23A6C45D-8DBE-46E4-BFDB-19ACAE6266D7}" dt="2025-11-29T14:15:50.589" v="698" actId="255"/>
          <ac:spMkLst>
            <pc:docMk/>
            <pc:sldMk cId="3648248042" sldId="258"/>
            <ac:spMk id="9" creationId="{A47F1CC2-1FDE-3975-34FF-80071419D3B5}"/>
          </ac:spMkLst>
        </pc:spChg>
        <pc:spChg chg="add del mod">
          <ac:chgData name="Soner OKAN" userId="d15568de9e0ecf2e" providerId="LiveId" clId="{23A6C45D-8DBE-46E4-BFDB-19ACAE6266D7}" dt="2025-11-29T13:01:45.274" v="374" actId="478"/>
          <ac:spMkLst>
            <pc:docMk/>
            <pc:sldMk cId="3648248042" sldId="258"/>
            <ac:spMk id="10" creationId="{A4938618-B611-A2EB-3387-9C5E7BA5671E}"/>
          </ac:spMkLst>
        </pc:spChg>
        <pc:graphicFrameChg chg="add del mod">
          <ac:chgData name="Soner OKAN" userId="d15568de9e0ecf2e" providerId="LiveId" clId="{23A6C45D-8DBE-46E4-BFDB-19ACAE6266D7}" dt="2025-11-29T12:56:51.032" v="367" actId="478"/>
          <ac:graphicFrameMkLst>
            <pc:docMk/>
            <pc:sldMk cId="3648248042" sldId="258"/>
            <ac:graphicFrameMk id="4" creationId="{620D8DF1-5E30-ADED-E45C-CB532170C192}"/>
          </ac:graphicFrameMkLst>
        </pc:graphicFrameChg>
        <pc:graphicFrameChg chg="add mod modGraphic">
          <ac:chgData name="Soner OKAN" userId="d15568de9e0ecf2e" providerId="LiveId" clId="{23A6C45D-8DBE-46E4-BFDB-19ACAE6266D7}" dt="2025-11-29T14:15:21.251" v="696" actId="2711"/>
          <ac:graphicFrameMkLst>
            <pc:docMk/>
            <pc:sldMk cId="3648248042" sldId="258"/>
            <ac:graphicFrameMk id="8" creationId="{ABFF2A04-59C4-D065-0371-2332CC02367A}"/>
          </ac:graphicFrameMkLst>
        </pc:graphicFrameChg>
        <pc:graphicFrameChg chg="add del mod">
          <ac:chgData name="Soner OKAN" userId="d15568de9e0ecf2e" providerId="LiveId" clId="{23A6C45D-8DBE-46E4-BFDB-19ACAE6266D7}" dt="2025-11-29T13:03:09.728" v="383" actId="478"/>
          <ac:graphicFrameMkLst>
            <pc:docMk/>
            <pc:sldMk cId="3648248042" sldId="258"/>
            <ac:graphicFrameMk id="11" creationId="{A27CC18B-88D7-8FF9-60FA-067B328EDDA8}"/>
          </ac:graphicFrameMkLst>
        </pc:graphicFrameChg>
        <pc:picChg chg="add mod">
          <ac:chgData name="Soner OKAN" userId="d15568de9e0ecf2e" providerId="LiveId" clId="{23A6C45D-8DBE-46E4-BFDB-19ACAE6266D7}" dt="2025-11-29T12:54:47.244" v="359"/>
          <ac:picMkLst>
            <pc:docMk/>
            <pc:sldMk cId="3648248042" sldId="258"/>
            <ac:picMk id="3" creationId="{A9A53484-0EFF-1DD1-DB25-AF4AE53FC9F1}"/>
          </ac:picMkLst>
        </pc:picChg>
        <pc:picChg chg="add del mod">
          <ac:chgData name="Soner OKAN" userId="d15568de9e0ecf2e" providerId="LiveId" clId="{23A6C45D-8DBE-46E4-BFDB-19ACAE6266D7}" dt="2025-11-29T13:48:53.972" v="388" actId="478"/>
          <ac:picMkLst>
            <pc:docMk/>
            <pc:sldMk cId="3648248042" sldId="258"/>
            <ac:picMk id="4" creationId="{40DAE6FD-BC68-23CE-7E54-366184B0766A}"/>
          </ac:picMkLst>
        </pc:picChg>
        <pc:picChg chg="del mod">
          <ac:chgData name="Soner OKAN" userId="d15568de9e0ecf2e" providerId="LiveId" clId="{23A6C45D-8DBE-46E4-BFDB-19ACAE6266D7}" dt="2025-11-29T12:54:41.008" v="358" actId="478"/>
          <ac:picMkLst>
            <pc:docMk/>
            <pc:sldMk cId="3648248042" sldId="258"/>
            <ac:picMk id="5" creationId="{DC6779F1-5B43-0BC7-41CB-97F9299BEAC6}"/>
          </ac:picMkLst>
        </pc:picChg>
        <pc:picChg chg="add mod">
          <ac:chgData name="Soner OKAN" userId="d15568de9e0ecf2e" providerId="LiveId" clId="{23A6C45D-8DBE-46E4-BFDB-19ACAE6266D7}" dt="2025-11-29T13:51:50.932" v="484" actId="1037"/>
          <ac:picMkLst>
            <pc:docMk/>
            <pc:sldMk cId="3648248042" sldId="258"/>
            <ac:picMk id="6" creationId="{02C99C64-261F-12A6-F560-A44B23FF646E}"/>
          </ac:picMkLst>
        </pc:picChg>
        <pc:picChg chg="add del mod">
          <ac:chgData name="Soner OKAN" userId="d15568de9e0ecf2e" providerId="LiveId" clId="{23A6C45D-8DBE-46E4-BFDB-19ACAE6266D7}" dt="2025-11-29T12:57:03.872" v="369" actId="478"/>
          <ac:picMkLst>
            <pc:docMk/>
            <pc:sldMk cId="3648248042" sldId="258"/>
            <ac:picMk id="6" creationId="{8CED628F-8C0E-803F-BEE5-AE4189289B01}"/>
          </ac:picMkLst>
        </pc:picChg>
        <pc:picChg chg="add del mod">
          <ac:chgData name="Soner OKAN" userId="d15568de9e0ecf2e" providerId="LiveId" clId="{23A6C45D-8DBE-46E4-BFDB-19ACAE6266D7}" dt="2025-11-29T13:02:38.421" v="380" actId="478"/>
          <ac:picMkLst>
            <pc:docMk/>
            <pc:sldMk cId="3648248042" sldId="258"/>
            <ac:picMk id="8" creationId="{69DAA018-5C0F-0741-FB5B-3CC3865E435D}"/>
          </ac:picMkLst>
        </pc:picChg>
        <pc:picChg chg="add del mod">
          <ac:chgData name="Soner OKAN" userId="d15568de9e0ecf2e" providerId="LiveId" clId="{23A6C45D-8DBE-46E4-BFDB-19ACAE6266D7}" dt="2025-11-29T12:56:46.975" v="365" actId="478"/>
          <ac:picMkLst>
            <pc:docMk/>
            <pc:sldMk cId="3648248042" sldId="258"/>
            <ac:picMk id="2049" creationId="{1E83824C-E102-966A-1FC7-866FA9563158}"/>
          </ac:picMkLst>
        </pc:picChg>
        <pc:picChg chg="add del mod">
          <ac:chgData name="Soner OKAN" userId="d15568de9e0ecf2e" providerId="LiveId" clId="{23A6C45D-8DBE-46E4-BFDB-19ACAE6266D7}" dt="2025-11-29T12:56:45.283" v="364" actId="478"/>
          <ac:picMkLst>
            <pc:docMk/>
            <pc:sldMk cId="3648248042" sldId="258"/>
            <ac:picMk id="2050" creationId="{1F7D273B-E221-AE98-9DD9-654A5613DED0}"/>
          </ac:picMkLst>
        </pc:picChg>
      </pc:sldChg>
      <pc:sldChg chg="addSp delSp modSp add mod">
        <pc:chgData name="Soner OKAN" userId="d15568de9e0ecf2e" providerId="LiveId" clId="{23A6C45D-8DBE-46E4-BFDB-19ACAE6266D7}" dt="2025-11-29T14:19:41.358" v="744"/>
        <pc:sldMkLst>
          <pc:docMk/>
          <pc:sldMk cId="1108958026" sldId="259"/>
        </pc:sldMkLst>
        <pc:spChg chg="mod">
          <ac:chgData name="Soner OKAN" userId="d15568de9e0ecf2e" providerId="LiveId" clId="{23A6C45D-8DBE-46E4-BFDB-19ACAE6266D7}" dt="2025-11-29T14:18:19.778" v="725" actId="122"/>
          <ac:spMkLst>
            <pc:docMk/>
            <pc:sldMk cId="1108958026" sldId="259"/>
            <ac:spMk id="7" creationId="{651F6B3B-257B-C03D-172E-11669D01D2D3}"/>
          </ac:spMkLst>
        </pc:spChg>
        <pc:spChg chg="mod">
          <ac:chgData name="Soner OKAN" userId="d15568de9e0ecf2e" providerId="LiveId" clId="{23A6C45D-8DBE-46E4-BFDB-19ACAE6266D7}" dt="2025-11-29T14:19:41.358" v="744"/>
          <ac:spMkLst>
            <pc:docMk/>
            <pc:sldMk cId="1108958026" sldId="259"/>
            <ac:spMk id="9" creationId="{167A902E-46D9-4BE3-5108-723D7C09AB3A}"/>
          </ac:spMkLst>
        </pc:spChg>
        <pc:graphicFrameChg chg="modGraphic">
          <ac:chgData name="Soner OKAN" userId="d15568de9e0ecf2e" providerId="LiveId" clId="{23A6C45D-8DBE-46E4-BFDB-19ACAE6266D7}" dt="2025-11-29T14:18:54.231" v="743" actId="20577"/>
          <ac:graphicFrameMkLst>
            <pc:docMk/>
            <pc:sldMk cId="1108958026" sldId="259"/>
            <ac:graphicFrameMk id="8" creationId="{A1D2CF19-F0AF-48F4-FEC2-811FEC216331}"/>
          </ac:graphicFrameMkLst>
        </pc:graphicFrameChg>
        <pc:picChg chg="add mod">
          <ac:chgData name="Soner OKAN" userId="d15568de9e0ecf2e" providerId="LiveId" clId="{23A6C45D-8DBE-46E4-BFDB-19ACAE6266D7}" dt="2025-11-29T14:17:36.581" v="705" actId="1076"/>
          <ac:picMkLst>
            <pc:docMk/>
            <pc:sldMk cId="1108958026" sldId="259"/>
            <ac:picMk id="4" creationId="{068AA725-43C7-F28A-BE7C-12CB4F2A0963}"/>
          </ac:picMkLst>
        </pc:picChg>
        <pc:picChg chg="del">
          <ac:chgData name="Soner OKAN" userId="d15568de9e0ecf2e" providerId="LiveId" clId="{23A6C45D-8DBE-46E4-BFDB-19ACAE6266D7}" dt="2025-11-29T14:17:12.096" v="701" actId="478"/>
          <ac:picMkLst>
            <pc:docMk/>
            <pc:sldMk cId="1108958026" sldId="259"/>
            <ac:picMk id="6" creationId="{4CD84161-9590-352D-6E4A-8984A158BCD5}"/>
          </ac:picMkLst>
        </pc:picChg>
      </pc:sldChg>
      <pc:sldChg chg="addSp delSp modSp add mod">
        <pc:chgData name="Soner OKAN" userId="d15568de9e0ecf2e" providerId="LiveId" clId="{23A6C45D-8DBE-46E4-BFDB-19ACAE6266D7}" dt="2025-11-29T14:21:57.954" v="775"/>
        <pc:sldMkLst>
          <pc:docMk/>
          <pc:sldMk cId="1720897836" sldId="260"/>
        </pc:sldMkLst>
        <pc:spChg chg="mod">
          <ac:chgData name="Soner OKAN" userId="d15568de9e0ecf2e" providerId="LiveId" clId="{23A6C45D-8DBE-46E4-BFDB-19ACAE6266D7}" dt="2025-11-29T14:20:49.881" v="756" actId="20577"/>
          <ac:spMkLst>
            <pc:docMk/>
            <pc:sldMk cId="1720897836" sldId="260"/>
            <ac:spMk id="7" creationId="{1CFAAD04-BD94-160B-2D48-E8EE6A210179}"/>
          </ac:spMkLst>
        </pc:spChg>
        <pc:spChg chg="mod">
          <ac:chgData name="Soner OKAN" userId="d15568de9e0ecf2e" providerId="LiveId" clId="{23A6C45D-8DBE-46E4-BFDB-19ACAE6266D7}" dt="2025-11-29T14:21:57.954" v="775"/>
          <ac:spMkLst>
            <pc:docMk/>
            <pc:sldMk cId="1720897836" sldId="260"/>
            <ac:spMk id="9" creationId="{3B3D0862-19E1-F73B-2A54-CFE589D4DFF1}"/>
          </ac:spMkLst>
        </pc:spChg>
        <pc:graphicFrameChg chg="modGraphic">
          <ac:chgData name="Soner OKAN" userId="d15568de9e0ecf2e" providerId="LiveId" clId="{23A6C45D-8DBE-46E4-BFDB-19ACAE6266D7}" dt="2025-11-29T14:21:11.149" v="774" actId="20577"/>
          <ac:graphicFrameMkLst>
            <pc:docMk/>
            <pc:sldMk cId="1720897836" sldId="260"/>
            <ac:graphicFrameMk id="8" creationId="{E9FFCCFB-F431-3409-D7C7-D52C1B60648E}"/>
          </ac:graphicFrameMkLst>
        </pc:graphicFrameChg>
        <pc:picChg chg="del">
          <ac:chgData name="Soner OKAN" userId="d15568de9e0ecf2e" providerId="LiveId" clId="{23A6C45D-8DBE-46E4-BFDB-19ACAE6266D7}" dt="2025-11-29T14:20:07.113" v="746" actId="478"/>
          <ac:picMkLst>
            <pc:docMk/>
            <pc:sldMk cId="1720897836" sldId="260"/>
            <ac:picMk id="4" creationId="{651D2CF7-0F10-F586-F3E2-F8E572C4D2FC}"/>
          </ac:picMkLst>
        </pc:picChg>
        <pc:picChg chg="add mod">
          <ac:chgData name="Soner OKAN" userId="d15568de9e0ecf2e" providerId="LiveId" clId="{23A6C45D-8DBE-46E4-BFDB-19ACAE6266D7}" dt="2025-11-29T14:20:28.593" v="750" actId="1076"/>
          <ac:picMkLst>
            <pc:docMk/>
            <pc:sldMk cId="1720897836" sldId="260"/>
            <ac:picMk id="5" creationId="{846E5F52-6DFC-3933-F361-FEF5A78B9A71}"/>
          </ac:picMkLst>
        </pc:picChg>
      </pc:sldChg>
      <pc:sldChg chg="addSp delSp modSp add del mod">
        <pc:chgData name="Soner OKAN" userId="d15568de9e0ecf2e" providerId="LiveId" clId="{23A6C45D-8DBE-46E4-BFDB-19ACAE6266D7}" dt="2025-11-29T14:24:04.985" v="810"/>
        <pc:sldMkLst>
          <pc:docMk/>
          <pc:sldMk cId="3244742765" sldId="261"/>
        </pc:sldMkLst>
        <pc:spChg chg="mod">
          <ac:chgData name="Soner OKAN" userId="d15568de9e0ecf2e" providerId="LiveId" clId="{23A6C45D-8DBE-46E4-BFDB-19ACAE6266D7}" dt="2025-11-29T14:23:11.876" v="791" actId="20577"/>
          <ac:spMkLst>
            <pc:docMk/>
            <pc:sldMk cId="3244742765" sldId="261"/>
            <ac:spMk id="7" creationId="{7A0046B5-82F1-DE58-6212-3D100BB135EE}"/>
          </ac:spMkLst>
        </pc:spChg>
        <pc:spChg chg="mod">
          <ac:chgData name="Soner OKAN" userId="d15568de9e0ecf2e" providerId="LiveId" clId="{23A6C45D-8DBE-46E4-BFDB-19ACAE6266D7}" dt="2025-11-29T14:24:04.985" v="810"/>
          <ac:spMkLst>
            <pc:docMk/>
            <pc:sldMk cId="3244742765" sldId="261"/>
            <ac:spMk id="9" creationId="{B5BFA504-7DA9-B4AB-E9C0-1AFBB4ABAC14}"/>
          </ac:spMkLst>
        </pc:spChg>
        <pc:graphicFrameChg chg="modGraphic">
          <ac:chgData name="Soner OKAN" userId="d15568de9e0ecf2e" providerId="LiveId" clId="{23A6C45D-8DBE-46E4-BFDB-19ACAE6266D7}" dt="2025-11-29T14:23:29.352" v="809" actId="20577"/>
          <ac:graphicFrameMkLst>
            <pc:docMk/>
            <pc:sldMk cId="3244742765" sldId="261"/>
            <ac:graphicFrameMk id="8" creationId="{08CA8804-61E7-D18C-B8BD-1D77CDCCE385}"/>
          </ac:graphicFrameMkLst>
        </pc:graphicFrameChg>
        <pc:picChg chg="add mod">
          <ac:chgData name="Soner OKAN" userId="d15568de9e0ecf2e" providerId="LiveId" clId="{23A6C45D-8DBE-46E4-BFDB-19ACAE6266D7}" dt="2025-11-29T14:22:53.215" v="783" actId="1076"/>
          <ac:picMkLst>
            <pc:docMk/>
            <pc:sldMk cId="3244742765" sldId="261"/>
            <ac:picMk id="4" creationId="{EC3B120A-3664-43DB-B210-D23450935425}"/>
          </ac:picMkLst>
        </pc:picChg>
        <pc:picChg chg="del">
          <ac:chgData name="Soner OKAN" userId="d15568de9e0ecf2e" providerId="LiveId" clId="{23A6C45D-8DBE-46E4-BFDB-19ACAE6266D7}" dt="2025-11-29T14:22:27.628" v="779" actId="478"/>
          <ac:picMkLst>
            <pc:docMk/>
            <pc:sldMk cId="3244742765" sldId="261"/>
            <ac:picMk id="5" creationId="{8FD5CFDF-C47C-A5B3-86DF-B649202E48AA}"/>
          </ac:picMkLst>
        </pc:picChg>
      </pc:sldChg>
      <pc:sldChg chg="addSp delSp modSp add mod">
        <pc:chgData name="Soner OKAN" userId="d15568de9e0ecf2e" providerId="LiveId" clId="{23A6C45D-8DBE-46E4-BFDB-19ACAE6266D7}" dt="2025-11-29T14:26:12.121" v="870"/>
        <pc:sldMkLst>
          <pc:docMk/>
          <pc:sldMk cId="2816629130" sldId="262"/>
        </pc:sldMkLst>
        <pc:spChg chg="mod">
          <ac:chgData name="Soner OKAN" userId="d15568de9e0ecf2e" providerId="LiveId" clId="{23A6C45D-8DBE-46E4-BFDB-19ACAE6266D7}" dt="2025-11-29T14:25:16.192" v="851" actId="20577"/>
          <ac:spMkLst>
            <pc:docMk/>
            <pc:sldMk cId="2816629130" sldId="262"/>
            <ac:spMk id="7" creationId="{DE077828-8187-5EC2-7CA3-748925FE5A89}"/>
          </ac:spMkLst>
        </pc:spChg>
        <pc:spChg chg="mod">
          <ac:chgData name="Soner OKAN" userId="d15568de9e0ecf2e" providerId="LiveId" clId="{23A6C45D-8DBE-46E4-BFDB-19ACAE6266D7}" dt="2025-11-29T14:26:12.121" v="870"/>
          <ac:spMkLst>
            <pc:docMk/>
            <pc:sldMk cId="2816629130" sldId="262"/>
            <ac:spMk id="9" creationId="{56C1B1F5-B547-8B62-9BEE-A14F82953702}"/>
          </ac:spMkLst>
        </pc:spChg>
        <pc:graphicFrameChg chg="modGraphic">
          <ac:chgData name="Soner OKAN" userId="d15568de9e0ecf2e" providerId="LiveId" clId="{23A6C45D-8DBE-46E4-BFDB-19ACAE6266D7}" dt="2025-11-29T14:25:36.486" v="869" actId="20577"/>
          <ac:graphicFrameMkLst>
            <pc:docMk/>
            <pc:sldMk cId="2816629130" sldId="262"/>
            <ac:graphicFrameMk id="8" creationId="{5CC4A052-C288-B137-5865-7B38AB86ACC4}"/>
          </ac:graphicFrameMkLst>
        </pc:graphicFrameChg>
        <pc:picChg chg="del">
          <ac:chgData name="Soner OKAN" userId="d15568de9e0ecf2e" providerId="LiveId" clId="{23A6C45D-8DBE-46E4-BFDB-19ACAE6266D7}" dt="2025-11-29T14:24:31.944" v="812" actId="478"/>
          <ac:picMkLst>
            <pc:docMk/>
            <pc:sldMk cId="2816629130" sldId="262"/>
            <ac:picMk id="4" creationId="{32FD9FC9-1240-47DA-0008-CEF711BF494D}"/>
          </ac:picMkLst>
        </pc:picChg>
        <pc:picChg chg="add mod">
          <ac:chgData name="Soner OKAN" userId="d15568de9e0ecf2e" providerId="LiveId" clId="{23A6C45D-8DBE-46E4-BFDB-19ACAE6266D7}" dt="2025-11-29T14:24:55.280" v="835" actId="1037"/>
          <ac:picMkLst>
            <pc:docMk/>
            <pc:sldMk cId="2816629130" sldId="262"/>
            <ac:picMk id="5" creationId="{AC8D8275-2282-024F-B049-1C0A45B5A912}"/>
          </ac:picMkLst>
        </pc:picChg>
      </pc:sldChg>
      <pc:sldChg chg="addSp delSp modSp add mod">
        <pc:chgData name="Soner OKAN" userId="d15568de9e0ecf2e" providerId="LiveId" clId="{23A6C45D-8DBE-46E4-BFDB-19ACAE6266D7}" dt="2025-11-29T14:29:51.033" v="903"/>
        <pc:sldMkLst>
          <pc:docMk/>
          <pc:sldMk cId="1440124066" sldId="263"/>
        </pc:sldMkLst>
        <pc:spChg chg="mod">
          <ac:chgData name="Soner OKAN" userId="d15568de9e0ecf2e" providerId="LiveId" clId="{23A6C45D-8DBE-46E4-BFDB-19ACAE6266D7}" dt="2025-11-29T14:27:45.008" v="884" actId="20577"/>
          <ac:spMkLst>
            <pc:docMk/>
            <pc:sldMk cId="1440124066" sldId="263"/>
            <ac:spMk id="7" creationId="{820C3B7E-EC06-B113-5316-BCA19EA5A7D9}"/>
          </ac:spMkLst>
        </pc:spChg>
        <pc:spChg chg="mod">
          <ac:chgData name="Soner OKAN" userId="d15568de9e0ecf2e" providerId="LiveId" clId="{23A6C45D-8DBE-46E4-BFDB-19ACAE6266D7}" dt="2025-11-29T14:29:51.033" v="903"/>
          <ac:spMkLst>
            <pc:docMk/>
            <pc:sldMk cId="1440124066" sldId="263"/>
            <ac:spMk id="9" creationId="{4D0E93A5-A719-BAA3-84B8-4DF7777995B1}"/>
          </ac:spMkLst>
        </pc:spChg>
        <pc:graphicFrameChg chg="modGraphic">
          <ac:chgData name="Soner OKAN" userId="d15568de9e0ecf2e" providerId="LiveId" clId="{23A6C45D-8DBE-46E4-BFDB-19ACAE6266D7}" dt="2025-11-29T14:29:10.058" v="902" actId="20577"/>
          <ac:graphicFrameMkLst>
            <pc:docMk/>
            <pc:sldMk cId="1440124066" sldId="263"/>
            <ac:graphicFrameMk id="8" creationId="{0D587B4B-3DEA-427E-58BA-A37DF995F964}"/>
          </ac:graphicFrameMkLst>
        </pc:graphicFrameChg>
        <pc:picChg chg="add mod">
          <ac:chgData name="Soner OKAN" userId="d15568de9e0ecf2e" providerId="LiveId" clId="{23A6C45D-8DBE-46E4-BFDB-19ACAE6266D7}" dt="2025-11-29T14:27:33.070" v="882" actId="1076"/>
          <ac:picMkLst>
            <pc:docMk/>
            <pc:sldMk cId="1440124066" sldId="263"/>
            <ac:picMk id="4" creationId="{6695D520-800D-8157-B792-E3475C7DBBF7}"/>
          </ac:picMkLst>
        </pc:picChg>
        <pc:picChg chg="del">
          <ac:chgData name="Soner OKAN" userId="d15568de9e0ecf2e" providerId="LiveId" clId="{23A6C45D-8DBE-46E4-BFDB-19ACAE6266D7}" dt="2025-11-29T14:26:51.809" v="872" actId="478"/>
          <ac:picMkLst>
            <pc:docMk/>
            <pc:sldMk cId="1440124066" sldId="263"/>
            <ac:picMk id="5" creationId="{58E200D3-6EA9-DE32-AD6C-672F60AD2676}"/>
          </ac:picMkLst>
        </pc:picChg>
      </pc:sldChg>
      <pc:sldChg chg="addSp delSp modSp add mod">
        <pc:chgData name="Soner OKAN" userId="d15568de9e0ecf2e" providerId="LiveId" clId="{23A6C45D-8DBE-46E4-BFDB-19ACAE6266D7}" dt="2025-11-29T14:32:21.888" v="939" actId="255"/>
        <pc:sldMkLst>
          <pc:docMk/>
          <pc:sldMk cId="1786345401" sldId="264"/>
        </pc:sldMkLst>
        <pc:spChg chg="mod">
          <ac:chgData name="Soner OKAN" userId="d15568de9e0ecf2e" providerId="LiveId" clId="{23A6C45D-8DBE-46E4-BFDB-19ACAE6266D7}" dt="2025-11-29T14:30:57.080" v="916" actId="20577"/>
          <ac:spMkLst>
            <pc:docMk/>
            <pc:sldMk cId="1786345401" sldId="264"/>
            <ac:spMk id="7" creationId="{BEF3C840-02C3-F3A9-9C34-0E722F7D2223}"/>
          </ac:spMkLst>
        </pc:spChg>
        <pc:spChg chg="mod">
          <ac:chgData name="Soner OKAN" userId="d15568de9e0ecf2e" providerId="LiveId" clId="{23A6C45D-8DBE-46E4-BFDB-19ACAE6266D7}" dt="2025-11-29T14:32:21.888" v="939" actId="255"/>
          <ac:spMkLst>
            <pc:docMk/>
            <pc:sldMk cId="1786345401" sldId="264"/>
            <ac:spMk id="9" creationId="{CB0C5D93-F898-E925-F1C6-06483BB6FBC9}"/>
          </ac:spMkLst>
        </pc:spChg>
        <pc:graphicFrameChg chg="modGraphic">
          <ac:chgData name="Soner OKAN" userId="d15568de9e0ecf2e" providerId="LiveId" clId="{23A6C45D-8DBE-46E4-BFDB-19ACAE6266D7}" dt="2025-11-29T14:31:18.050" v="936" actId="20577"/>
          <ac:graphicFrameMkLst>
            <pc:docMk/>
            <pc:sldMk cId="1786345401" sldId="264"/>
            <ac:graphicFrameMk id="8" creationId="{71822903-8183-E364-52AB-53F19C9BD158}"/>
          </ac:graphicFrameMkLst>
        </pc:graphicFrameChg>
        <pc:picChg chg="del">
          <ac:chgData name="Soner OKAN" userId="d15568de9e0ecf2e" providerId="LiveId" clId="{23A6C45D-8DBE-46E4-BFDB-19ACAE6266D7}" dt="2025-11-29T14:30:17.670" v="905" actId="478"/>
          <ac:picMkLst>
            <pc:docMk/>
            <pc:sldMk cId="1786345401" sldId="264"/>
            <ac:picMk id="4" creationId="{10C055C1-E4A1-A23B-B4FB-D30A4AC09153}"/>
          </ac:picMkLst>
        </pc:picChg>
        <pc:picChg chg="add mod">
          <ac:chgData name="Soner OKAN" userId="d15568de9e0ecf2e" providerId="LiveId" clId="{23A6C45D-8DBE-46E4-BFDB-19ACAE6266D7}" dt="2025-11-29T14:30:43.470" v="909" actId="1076"/>
          <ac:picMkLst>
            <pc:docMk/>
            <pc:sldMk cId="1786345401" sldId="264"/>
            <ac:picMk id="5" creationId="{0C099844-77AE-1121-787D-36EF88F1CC4D}"/>
          </ac:picMkLst>
        </pc:picChg>
      </pc:sldChg>
      <pc:sldChg chg="addSp delSp modSp add mod">
        <pc:chgData name="Soner OKAN" userId="d15568de9e0ecf2e" providerId="LiveId" clId="{23A6C45D-8DBE-46E4-BFDB-19ACAE6266D7}" dt="2025-11-29T14:34:23.069" v="976" actId="255"/>
        <pc:sldMkLst>
          <pc:docMk/>
          <pc:sldMk cId="2147041432" sldId="265"/>
        </pc:sldMkLst>
        <pc:spChg chg="mod">
          <ac:chgData name="Soner OKAN" userId="d15568de9e0ecf2e" providerId="LiveId" clId="{23A6C45D-8DBE-46E4-BFDB-19ACAE6266D7}" dt="2025-11-29T14:33:29.460" v="956" actId="20577"/>
          <ac:spMkLst>
            <pc:docMk/>
            <pc:sldMk cId="2147041432" sldId="265"/>
            <ac:spMk id="7" creationId="{094EED83-665D-FCED-CB81-67E36B2D09FD}"/>
          </ac:spMkLst>
        </pc:spChg>
        <pc:spChg chg="mod">
          <ac:chgData name="Soner OKAN" userId="d15568de9e0ecf2e" providerId="LiveId" clId="{23A6C45D-8DBE-46E4-BFDB-19ACAE6266D7}" dt="2025-11-29T14:34:23.069" v="976" actId="255"/>
          <ac:spMkLst>
            <pc:docMk/>
            <pc:sldMk cId="2147041432" sldId="265"/>
            <ac:spMk id="9" creationId="{4EAF2C99-5C00-EE8C-2D3F-BF927DB314DC}"/>
          </ac:spMkLst>
        </pc:spChg>
        <pc:graphicFrameChg chg="modGraphic">
          <ac:chgData name="Soner OKAN" userId="d15568de9e0ecf2e" providerId="LiveId" clId="{23A6C45D-8DBE-46E4-BFDB-19ACAE6266D7}" dt="2025-11-29T14:33:43.460" v="974" actId="20577"/>
          <ac:graphicFrameMkLst>
            <pc:docMk/>
            <pc:sldMk cId="2147041432" sldId="265"/>
            <ac:graphicFrameMk id="8" creationId="{73E3A610-7D51-D1CA-3A03-E0EC0E452EA4}"/>
          </ac:graphicFrameMkLst>
        </pc:graphicFrameChg>
        <pc:picChg chg="add mod">
          <ac:chgData name="Soner OKAN" userId="d15568de9e0ecf2e" providerId="LiveId" clId="{23A6C45D-8DBE-46E4-BFDB-19ACAE6266D7}" dt="2025-11-29T14:33:11.895" v="945" actId="1076"/>
          <ac:picMkLst>
            <pc:docMk/>
            <pc:sldMk cId="2147041432" sldId="265"/>
            <ac:picMk id="4" creationId="{C19BB82E-4E7E-D724-7E6C-44AB81FB019F}"/>
          </ac:picMkLst>
        </pc:picChg>
        <pc:picChg chg="del">
          <ac:chgData name="Soner OKAN" userId="d15568de9e0ecf2e" providerId="LiveId" clId="{23A6C45D-8DBE-46E4-BFDB-19ACAE6266D7}" dt="2025-11-29T14:32:35.784" v="941" actId="478"/>
          <ac:picMkLst>
            <pc:docMk/>
            <pc:sldMk cId="2147041432" sldId="265"/>
            <ac:picMk id="5" creationId="{777F2593-E0F0-FED3-064F-BB84E5752DCD}"/>
          </ac:picMkLst>
        </pc:picChg>
      </pc:sldChg>
      <pc:sldChg chg="addSp delSp modSp add mod">
        <pc:chgData name="Soner OKAN" userId="d15568de9e0ecf2e" providerId="LiveId" clId="{23A6C45D-8DBE-46E4-BFDB-19ACAE6266D7}" dt="2025-11-29T14:36:11.088" v="1008"/>
        <pc:sldMkLst>
          <pc:docMk/>
          <pc:sldMk cId="343762243" sldId="266"/>
        </pc:sldMkLst>
        <pc:spChg chg="mod">
          <ac:chgData name="Soner OKAN" userId="d15568de9e0ecf2e" providerId="LiveId" clId="{23A6C45D-8DBE-46E4-BFDB-19ACAE6266D7}" dt="2025-11-29T14:35:19.019" v="989" actId="20577"/>
          <ac:spMkLst>
            <pc:docMk/>
            <pc:sldMk cId="343762243" sldId="266"/>
            <ac:spMk id="7" creationId="{9063A178-A987-5434-5209-80BDA172C304}"/>
          </ac:spMkLst>
        </pc:spChg>
        <pc:spChg chg="mod">
          <ac:chgData name="Soner OKAN" userId="d15568de9e0ecf2e" providerId="LiveId" clId="{23A6C45D-8DBE-46E4-BFDB-19ACAE6266D7}" dt="2025-11-29T14:36:11.088" v="1008"/>
          <ac:spMkLst>
            <pc:docMk/>
            <pc:sldMk cId="343762243" sldId="266"/>
            <ac:spMk id="9" creationId="{4B575905-BA0E-63A9-CEB6-15A851782B9C}"/>
          </ac:spMkLst>
        </pc:spChg>
        <pc:graphicFrameChg chg="modGraphic">
          <ac:chgData name="Soner OKAN" userId="d15568de9e0ecf2e" providerId="LiveId" clId="{23A6C45D-8DBE-46E4-BFDB-19ACAE6266D7}" dt="2025-11-29T14:35:39.464" v="1007" actId="20577"/>
          <ac:graphicFrameMkLst>
            <pc:docMk/>
            <pc:sldMk cId="343762243" sldId="266"/>
            <ac:graphicFrameMk id="8" creationId="{D18BEABA-AF9E-81FA-7986-B91140C50230}"/>
          </ac:graphicFrameMkLst>
        </pc:graphicFrameChg>
        <pc:picChg chg="del">
          <ac:chgData name="Soner OKAN" userId="d15568de9e0ecf2e" providerId="LiveId" clId="{23A6C45D-8DBE-46E4-BFDB-19ACAE6266D7}" dt="2025-11-29T14:34:39.533" v="978" actId="478"/>
          <ac:picMkLst>
            <pc:docMk/>
            <pc:sldMk cId="343762243" sldId="266"/>
            <ac:picMk id="4" creationId="{F692D961-C2ED-EB8F-329D-DEC33BDD665D}"/>
          </ac:picMkLst>
        </pc:picChg>
        <pc:picChg chg="add mod">
          <ac:chgData name="Soner OKAN" userId="d15568de9e0ecf2e" providerId="LiveId" clId="{23A6C45D-8DBE-46E4-BFDB-19ACAE6266D7}" dt="2025-11-29T14:34:57.108" v="982" actId="1076"/>
          <ac:picMkLst>
            <pc:docMk/>
            <pc:sldMk cId="343762243" sldId="266"/>
            <ac:picMk id="5" creationId="{CA57BC45-3811-9C2F-1E26-AD750FB4EBFA}"/>
          </ac:picMkLst>
        </pc:picChg>
      </pc:sldChg>
      <pc:sldChg chg="addSp delSp modSp add mod">
        <pc:chgData name="Soner OKAN" userId="d15568de9e0ecf2e" providerId="LiveId" clId="{23A6C45D-8DBE-46E4-BFDB-19ACAE6266D7}" dt="2025-11-29T14:38:09.927" v="1047"/>
        <pc:sldMkLst>
          <pc:docMk/>
          <pc:sldMk cId="1341967095" sldId="267"/>
        </pc:sldMkLst>
        <pc:spChg chg="mod">
          <ac:chgData name="Soner OKAN" userId="d15568de9e0ecf2e" providerId="LiveId" clId="{23A6C45D-8DBE-46E4-BFDB-19ACAE6266D7}" dt="2025-11-29T14:37:18.287" v="1026" actId="20577"/>
          <ac:spMkLst>
            <pc:docMk/>
            <pc:sldMk cId="1341967095" sldId="267"/>
            <ac:spMk id="7" creationId="{FD4D593E-3B8C-838D-A69A-7756D2F972FB}"/>
          </ac:spMkLst>
        </pc:spChg>
        <pc:spChg chg="mod">
          <ac:chgData name="Soner OKAN" userId="d15568de9e0ecf2e" providerId="LiveId" clId="{23A6C45D-8DBE-46E4-BFDB-19ACAE6266D7}" dt="2025-11-29T14:38:09.927" v="1047"/>
          <ac:spMkLst>
            <pc:docMk/>
            <pc:sldMk cId="1341967095" sldId="267"/>
            <ac:spMk id="9" creationId="{0DB2226A-F8DC-0EFF-655F-310EA4FF7E45}"/>
          </ac:spMkLst>
        </pc:spChg>
        <pc:graphicFrameChg chg="modGraphic">
          <ac:chgData name="Soner OKAN" userId="d15568de9e0ecf2e" providerId="LiveId" clId="{23A6C45D-8DBE-46E4-BFDB-19ACAE6266D7}" dt="2025-11-29T14:37:37.578" v="1046" actId="20577"/>
          <ac:graphicFrameMkLst>
            <pc:docMk/>
            <pc:sldMk cId="1341967095" sldId="267"/>
            <ac:graphicFrameMk id="8" creationId="{C85EBAC3-34D7-319A-F405-3F894DFF26B0}"/>
          </ac:graphicFrameMkLst>
        </pc:graphicFrameChg>
        <pc:picChg chg="add mod">
          <ac:chgData name="Soner OKAN" userId="d15568de9e0ecf2e" providerId="LiveId" clId="{23A6C45D-8DBE-46E4-BFDB-19ACAE6266D7}" dt="2025-11-29T14:36:51.345" v="1012" actId="1076"/>
          <ac:picMkLst>
            <pc:docMk/>
            <pc:sldMk cId="1341967095" sldId="267"/>
            <ac:picMk id="4" creationId="{0721C727-2A60-2315-1585-943D0431487B}"/>
          </ac:picMkLst>
        </pc:picChg>
        <pc:picChg chg="del">
          <ac:chgData name="Soner OKAN" userId="d15568de9e0ecf2e" providerId="LiveId" clId="{23A6C45D-8DBE-46E4-BFDB-19ACAE6266D7}" dt="2025-11-29T14:36:40.593" v="1010" actId="478"/>
          <ac:picMkLst>
            <pc:docMk/>
            <pc:sldMk cId="1341967095" sldId="267"/>
            <ac:picMk id="5" creationId="{B41FC02A-DD3D-6DFF-4749-CDD63B471888}"/>
          </ac:picMkLst>
        </pc:picChg>
      </pc:sldChg>
      <pc:sldChg chg="addSp delSp modSp add mod">
        <pc:chgData name="Soner OKAN" userId="d15568de9e0ecf2e" providerId="LiveId" clId="{23A6C45D-8DBE-46E4-BFDB-19ACAE6266D7}" dt="2025-11-29T14:40:01.363" v="1102"/>
        <pc:sldMkLst>
          <pc:docMk/>
          <pc:sldMk cId="4105482122" sldId="268"/>
        </pc:sldMkLst>
        <pc:spChg chg="mod">
          <ac:chgData name="Soner OKAN" userId="d15568de9e0ecf2e" providerId="LiveId" clId="{23A6C45D-8DBE-46E4-BFDB-19ACAE6266D7}" dt="2025-11-29T14:38:59.917" v="1061" actId="20577"/>
          <ac:spMkLst>
            <pc:docMk/>
            <pc:sldMk cId="4105482122" sldId="268"/>
            <ac:spMk id="7" creationId="{28E37286-E26B-D5B8-E167-0A72CBE3BDE0}"/>
          </ac:spMkLst>
        </pc:spChg>
        <pc:spChg chg="mod">
          <ac:chgData name="Soner OKAN" userId="d15568de9e0ecf2e" providerId="LiveId" clId="{23A6C45D-8DBE-46E4-BFDB-19ACAE6266D7}" dt="2025-11-29T14:40:01.363" v="1102"/>
          <ac:spMkLst>
            <pc:docMk/>
            <pc:sldMk cId="4105482122" sldId="268"/>
            <ac:spMk id="9" creationId="{F18A26FC-B579-B4E9-6F8E-EF8FE4EF8B49}"/>
          </ac:spMkLst>
        </pc:spChg>
        <pc:graphicFrameChg chg="modGraphic">
          <ac:chgData name="Soner OKAN" userId="d15568de9e0ecf2e" providerId="LiveId" clId="{23A6C45D-8DBE-46E4-BFDB-19ACAE6266D7}" dt="2025-11-29T14:39:25.701" v="1101" actId="20577"/>
          <ac:graphicFrameMkLst>
            <pc:docMk/>
            <pc:sldMk cId="4105482122" sldId="268"/>
            <ac:graphicFrameMk id="8" creationId="{75310C77-0C94-FA11-45C5-70E6C4C93B42}"/>
          </ac:graphicFrameMkLst>
        </pc:graphicFrameChg>
        <pc:picChg chg="del">
          <ac:chgData name="Soner OKAN" userId="d15568de9e0ecf2e" providerId="LiveId" clId="{23A6C45D-8DBE-46E4-BFDB-19ACAE6266D7}" dt="2025-11-29T14:38:18.406" v="1049" actId="478"/>
          <ac:picMkLst>
            <pc:docMk/>
            <pc:sldMk cId="4105482122" sldId="268"/>
            <ac:picMk id="4" creationId="{52837053-F255-148D-D0A3-6509AA29E8E8}"/>
          </ac:picMkLst>
        </pc:picChg>
        <pc:picChg chg="add mod">
          <ac:chgData name="Soner OKAN" userId="d15568de9e0ecf2e" providerId="LiveId" clId="{23A6C45D-8DBE-46E4-BFDB-19ACAE6266D7}" dt="2025-11-29T14:38:41.724" v="1053" actId="1076"/>
          <ac:picMkLst>
            <pc:docMk/>
            <pc:sldMk cId="4105482122" sldId="268"/>
            <ac:picMk id="5" creationId="{5481CF04-9CDD-EEF2-DA87-41901DCF0986}"/>
          </ac:picMkLst>
        </pc:picChg>
      </pc:sldChg>
      <pc:sldChg chg="addSp delSp modSp add mod">
        <pc:chgData name="Soner OKAN" userId="d15568de9e0ecf2e" providerId="LiveId" clId="{23A6C45D-8DBE-46E4-BFDB-19ACAE6266D7}" dt="2025-11-29T14:42:00.193" v="1136"/>
        <pc:sldMkLst>
          <pc:docMk/>
          <pc:sldMk cId="3605059692" sldId="269"/>
        </pc:sldMkLst>
        <pc:spChg chg="mod">
          <ac:chgData name="Soner OKAN" userId="d15568de9e0ecf2e" providerId="LiveId" clId="{23A6C45D-8DBE-46E4-BFDB-19ACAE6266D7}" dt="2025-11-29T14:40:55.834" v="1117" actId="20577"/>
          <ac:spMkLst>
            <pc:docMk/>
            <pc:sldMk cId="3605059692" sldId="269"/>
            <ac:spMk id="7" creationId="{D9DE59AD-92C4-7D95-D48B-45657EFB8624}"/>
          </ac:spMkLst>
        </pc:spChg>
        <pc:spChg chg="mod">
          <ac:chgData name="Soner OKAN" userId="d15568de9e0ecf2e" providerId="LiveId" clId="{23A6C45D-8DBE-46E4-BFDB-19ACAE6266D7}" dt="2025-11-29T14:42:00.193" v="1136"/>
          <ac:spMkLst>
            <pc:docMk/>
            <pc:sldMk cId="3605059692" sldId="269"/>
            <ac:spMk id="9" creationId="{6345BF06-8EBD-FC10-DA86-6C5FFE59FB27}"/>
          </ac:spMkLst>
        </pc:spChg>
        <pc:graphicFrameChg chg="modGraphic">
          <ac:chgData name="Soner OKAN" userId="d15568de9e0ecf2e" providerId="LiveId" clId="{23A6C45D-8DBE-46E4-BFDB-19ACAE6266D7}" dt="2025-11-29T14:41:27.178" v="1135" actId="20577"/>
          <ac:graphicFrameMkLst>
            <pc:docMk/>
            <pc:sldMk cId="3605059692" sldId="269"/>
            <ac:graphicFrameMk id="8" creationId="{199636B9-DDA2-67A2-99CA-3E9435540FB8}"/>
          </ac:graphicFrameMkLst>
        </pc:graphicFrameChg>
        <pc:picChg chg="add mod">
          <ac:chgData name="Soner OKAN" userId="d15568de9e0ecf2e" providerId="LiveId" clId="{23A6C45D-8DBE-46E4-BFDB-19ACAE6266D7}" dt="2025-11-29T14:40:41.199" v="1108" actId="1076"/>
          <ac:picMkLst>
            <pc:docMk/>
            <pc:sldMk cId="3605059692" sldId="269"/>
            <ac:picMk id="4" creationId="{AABEA54D-1801-65C0-37D3-13BBCE7457B4}"/>
          </ac:picMkLst>
        </pc:picChg>
        <pc:picChg chg="del">
          <ac:chgData name="Soner OKAN" userId="d15568de9e0ecf2e" providerId="LiveId" clId="{23A6C45D-8DBE-46E4-BFDB-19ACAE6266D7}" dt="2025-11-29T14:40:21.583" v="1104" actId="478"/>
          <ac:picMkLst>
            <pc:docMk/>
            <pc:sldMk cId="3605059692" sldId="269"/>
            <ac:picMk id="5" creationId="{EE29479C-3799-A446-6D9B-798F88ED12A1}"/>
          </ac:picMkLst>
        </pc:picChg>
      </pc:sldChg>
      <pc:sldChg chg="addSp delSp modSp add mod">
        <pc:chgData name="Soner OKAN" userId="d15568de9e0ecf2e" providerId="LiveId" clId="{23A6C45D-8DBE-46E4-BFDB-19ACAE6266D7}" dt="2025-11-29T14:43:37.212" v="1180"/>
        <pc:sldMkLst>
          <pc:docMk/>
          <pc:sldMk cId="1207409505" sldId="270"/>
        </pc:sldMkLst>
        <pc:spChg chg="mod">
          <ac:chgData name="Soner OKAN" userId="d15568de9e0ecf2e" providerId="LiveId" clId="{23A6C45D-8DBE-46E4-BFDB-19ACAE6266D7}" dt="2025-11-29T14:42:48.636" v="1161" actId="20577"/>
          <ac:spMkLst>
            <pc:docMk/>
            <pc:sldMk cId="1207409505" sldId="270"/>
            <ac:spMk id="7" creationId="{41D82F8E-9E30-17DA-1608-23F1E7833AD4}"/>
          </ac:spMkLst>
        </pc:spChg>
        <pc:spChg chg="mod">
          <ac:chgData name="Soner OKAN" userId="d15568de9e0ecf2e" providerId="LiveId" clId="{23A6C45D-8DBE-46E4-BFDB-19ACAE6266D7}" dt="2025-11-29T14:43:37.212" v="1180"/>
          <ac:spMkLst>
            <pc:docMk/>
            <pc:sldMk cId="1207409505" sldId="270"/>
            <ac:spMk id="9" creationId="{A0FC9DB5-018C-CA89-3F83-A7869FD547E2}"/>
          </ac:spMkLst>
        </pc:spChg>
        <pc:graphicFrameChg chg="modGraphic">
          <ac:chgData name="Soner OKAN" userId="d15568de9e0ecf2e" providerId="LiveId" clId="{23A6C45D-8DBE-46E4-BFDB-19ACAE6266D7}" dt="2025-11-29T14:43:00.853" v="1179" actId="20577"/>
          <ac:graphicFrameMkLst>
            <pc:docMk/>
            <pc:sldMk cId="1207409505" sldId="270"/>
            <ac:graphicFrameMk id="8" creationId="{4DF26A7B-1954-66A9-0E2A-72402FD5ED50}"/>
          </ac:graphicFrameMkLst>
        </pc:graphicFrameChg>
        <pc:picChg chg="del">
          <ac:chgData name="Soner OKAN" userId="d15568de9e0ecf2e" providerId="LiveId" clId="{23A6C45D-8DBE-46E4-BFDB-19ACAE6266D7}" dt="2025-11-29T14:42:09.671" v="1138" actId="478"/>
          <ac:picMkLst>
            <pc:docMk/>
            <pc:sldMk cId="1207409505" sldId="270"/>
            <ac:picMk id="4" creationId="{A14D7A91-2928-01CB-7873-F5A9A9F0622C}"/>
          </ac:picMkLst>
        </pc:picChg>
        <pc:picChg chg="add mod">
          <ac:chgData name="Soner OKAN" userId="d15568de9e0ecf2e" providerId="LiveId" clId="{23A6C45D-8DBE-46E4-BFDB-19ACAE6266D7}" dt="2025-11-29T14:42:29.587" v="1142" actId="1076"/>
          <ac:picMkLst>
            <pc:docMk/>
            <pc:sldMk cId="1207409505" sldId="270"/>
            <ac:picMk id="5" creationId="{E8CCE8D0-BCC4-2FCE-9955-0862C80E7A8E}"/>
          </ac:picMkLst>
        </pc:picChg>
      </pc:sldChg>
      <pc:sldChg chg="addSp delSp modSp add mod">
        <pc:chgData name="Soner OKAN" userId="d15568de9e0ecf2e" providerId="LiveId" clId="{23A6C45D-8DBE-46E4-BFDB-19ACAE6266D7}" dt="2025-11-29T14:45:36.501" v="1222" actId="20577"/>
        <pc:sldMkLst>
          <pc:docMk/>
          <pc:sldMk cId="1067138297" sldId="271"/>
        </pc:sldMkLst>
        <pc:spChg chg="mod">
          <ac:chgData name="Soner OKAN" userId="d15568de9e0ecf2e" providerId="LiveId" clId="{23A6C45D-8DBE-46E4-BFDB-19ACAE6266D7}" dt="2025-11-29T14:44:37.507" v="1202" actId="20577"/>
          <ac:spMkLst>
            <pc:docMk/>
            <pc:sldMk cId="1067138297" sldId="271"/>
            <ac:spMk id="7" creationId="{D991B7C7-4223-3A6B-C2D9-504AB2BACCF8}"/>
          </ac:spMkLst>
        </pc:spChg>
        <pc:spChg chg="mod">
          <ac:chgData name="Soner OKAN" userId="d15568de9e0ecf2e" providerId="LiveId" clId="{23A6C45D-8DBE-46E4-BFDB-19ACAE6266D7}" dt="2025-11-29T14:45:36.501" v="1222" actId="20577"/>
          <ac:spMkLst>
            <pc:docMk/>
            <pc:sldMk cId="1067138297" sldId="271"/>
            <ac:spMk id="9" creationId="{D598C9B8-88AB-2CC9-4EA6-045C309C3E83}"/>
          </ac:spMkLst>
        </pc:spChg>
        <pc:graphicFrameChg chg="modGraphic">
          <ac:chgData name="Soner OKAN" userId="d15568de9e0ecf2e" providerId="LiveId" clId="{23A6C45D-8DBE-46E4-BFDB-19ACAE6266D7}" dt="2025-11-29T14:44:49.363" v="1220" actId="20577"/>
          <ac:graphicFrameMkLst>
            <pc:docMk/>
            <pc:sldMk cId="1067138297" sldId="271"/>
            <ac:graphicFrameMk id="8" creationId="{789B7246-EF3D-3BE1-91A8-DEB813ECFED2}"/>
          </ac:graphicFrameMkLst>
        </pc:graphicFrameChg>
        <pc:picChg chg="add mod">
          <ac:chgData name="Soner OKAN" userId="d15568de9e0ecf2e" providerId="LiveId" clId="{23A6C45D-8DBE-46E4-BFDB-19ACAE6266D7}" dt="2025-11-29T14:44:16.068" v="1187" actId="1036"/>
          <ac:picMkLst>
            <pc:docMk/>
            <pc:sldMk cId="1067138297" sldId="271"/>
            <ac:picMk id="4" creationId="{F060EA7B-4124-8C52-731E-BBB331161E31}"/>
          </ac:picMkLst>
        </pc:picChg>
        <pc:picChg chg="del">
          <ac:chgData name="Soner OKAN" userId="d15568de9e0ecf2e" providerId="LiveId" clId="{23A6C45D-8DBE-46E4-BFDB-19ACAE6266D7}" dt="2025-11-29T14:43:46.935" v="1182" actId="478"/>
          <ac:picMkLst>
            <pc:docMk/>
            <pc:sldMk cId="1067138297" sldId="271"/>
            <ac:picMk id="5" creationId="{588B5E1C-172B-AAF6-10AE-2AA2FBADE4F0}"/>
          </ac:picMkLst>
        </pc:picChg>
      </pc:sldChg>
      <pc:sldChg chg="addSp delSp modSp add mod">
        <pc:chgData name="Soner OKAN" userId="d15568de9e0ecf2e" providerId="LiveId" clId="{23A6C45D-8DBE-46E4-BFDB-19ACAE6266D7}" dt="2025-11-29T15:21:30.857" v="1261"/>
        <pc:sldMkLst>
          <pc:docMk/>
          <pc:sldMk cId="818509244" sldId="272"/>
        </pc:sldMkLst>
        <pc:spChg chg="mod">
          <ac:chgData name="Soner OKAN" userId="d15568de9e0ecf2e" providerId="LiveId" clId="{23A6C45D-8DBE-46E4-BFDB-19ACAE6266D7}" dt="2025-11-29T15:20:36.678" v="1236" actId="20577"/>
          <ac:spMkLst>
            <pc:docMk/>
            <pc:sldMk cId="818509244" sldId="272"/>
            <ac:spMk id="7" creationId="{A4B3F95B-0802-0C1D-7184-4DEFAC9F1523}"/>
          </ac:spMkLst>
        </pc:spChg>
        <pc:spChg chg="mod">
          <ac:chgData name="Soner OKAN" userId="d15568de9e0ecf2e" providerId="LiveId" clId="{23A6C45D-8DBE-46E4-BFDB-19ACAE6266D7}" dt="2025-11-29T15:21:30.857" v="1261"/>
          <ac:spMkLst>
            <pc:docMk/>
            <pc:sldMk cId="818509244" sldId="272"/>
            <ac:spMk id="9" creationId="{A187BE0D-486E-4B3D-B0CE-9921CF36E122}"/>
          </ac:spMkLst>
        </pc:spChg>
        <pc:graphicFrameChg chg="modGraphic">
          <ac:chgData name="Soner OKAN" userId="d15568de9e0ecf2e" providerId="LiveId" clId="{23A6C45D-8DBE-46E4-BFDB-19ACAE6266D7}" dt="2025-11-29T15:20:55.619" v="1260" actId="20577"/>
          <ac:graphicFrameMkLst>
            <pc:docMk/>
            <pc:sldMk cId="818509244" sldId="272"/>
            <ac:graphicFrameMk id="8" creationId="{2B702F26-2B0A-E442-45B6-2B96B4A94475}"/>
          </ac:graphicFrameMkLst>
        </pc:graphicFrameChg>
        <pc:picChg chg="del">
          <ac:chgData name="Soner OKAN" userId="d15568de9e0ecf2e" providerId="LiveId" clId="{23A6C45D-8DBE-46E4-BFDB-19ACAE6266D7}" dt="2025-11-29T15:20:01.917" v="1224" actId="478"/>
          <ac:picMkLst>
            <pc:docMk/>
            <pc:sldMk cId="818509244" sldId="272"/>
            <ac:picMk id="4" creationId="{249F33EC-5D9A-07C1-4198-72DD074231A0}"/>
          </ac:picMkLst>
        </pc:picChg>
        <pc:picChg chg="add mod">
          <ac:chgData name="Soner OKAN" userId="d15568de9e0ecf2e" providerId="LiveId" clId="{23A6C45D-8DBE-46E4-BFDB-19ACAE6266D7}" dt="2025-11-29T15:20:15.736" v="1228" actId="1076"/>
          <ac:picMkLst>
            <pc:docMk/>
            <pc:sldMk cId="818509244" sldId="272"/>
            <ac:picMk id="5" creationId="{3BF9675A-D59A-7913-44D4-3FB3DD3508C5}"/>
          </ac:picMkLst>
        </pc:picChg>
      </pc:sldChg>
      <pc:sldChg chg="addSp delSp modSp add mod">
        <pc:chgData name="Soner OKAN" userId="d15568de9e0ecf2e" providerId="LiveId" clId="{23A6C45D-8DBE-46E4-BFDB-19ACAE6266D7}" dt="2025-11-29T15:23:40.254" v="1299"/>
        <pc:sldMkLst>
          <pc:docMk/>
          <pc:sldMk cId="20732200" sldId="273"/>
        </pc:sldMkLst>
        <pc:spChg chg="mod">
          <ac:chgData name="Soner OKAN" userId="d15568de9e0ecf2e" providerId="LiveId" clId="{23A6C45D-8DBE-46E4-BFDB-19ACAE6266D7}" dt="2025-11-29T15:22:38.320" v="1276" actId="20577"/>
          <ac:spMkLst>
            <pc:docMk/>
            <pc:sldMk cId="20732200" sldId="273"/>
            <ac:spMk id="7" creationId="{44FF76FE-5452-A967-DB64-D21F059BAF1E}"/>
          </ac:spMkLst>
        </pc:spChg>
        <pc:spChg chg="mod">
          <ac:chgData name="Soner OKAN" userId="d15568de9e0ecf2e" providerId="LiveId" clId="{23A6C45D-8DBE-46E4-BFDB-19ACAE6266D7}" dt="2025-11-29T15:23:40.254" v="1299"/>
          <ac:spMkLst>
            <pc:docMk/>
            <pc:sldMk cId="20732200" sldId="273"/>
            <ac:spMk id="9" creationId="{7D127F6E-5237-570A-A391-634C5E1911C5}"/>
          </ac:spMkLst>
        </pc:spChg>
        <pc:graphicFrameChg chg="modGraphic">
          <ac:chgData name="Soner OKAN" userId="d15568de9e0ecf2e" providerId="LiveId" clId="{23A6C45D-8DBE-46E4-BFDB-19ACAE6266D7}" dt="2025-11-29T15:22:54.314" v="1298" actId="20577"/>
          <ac:graphicFrameMkLst>
            <pc:docMk/>
            <pc:sldMk cId="20732200" sldId="273"/>
            <ac:graphicFrameMk id="8" creationId="{53FCE001-287D-1FA9-D51B-0633B123AD2A}"/>
          </ac:graphicFrameMkLst>
        </pc:graphicFrameChg>
        <pc:picChg chg="add mod">
          <ac:chgData name="Soner OKAN" userId="d15568de9e0ecf2e" providerId="LiveId" clId="{23A6C45D-8DBE-46E4-BFDB-19ACAE6266D7}" dt="2025-11-29T15:22:02.499" v="1267" actId="1076"/>
          <ac:picMkLst>
            <pc:docMk/>
            <pc:sldMk cId="20732200" sldId="273"/>
            <ac:picMk id="4" creationId="{E12E49FB-F176-00FB-81CF-50C6C6E87AC1}"/>
          </ac:picMkLst>
        </pc:picChg>
        <pc:picChg chg="del">
          <ac:chgData name="Soner OKAN" userId="d15568de9e0ecf2e" providerId="LiveId" clId="{23A6C45D-8DBE-46E4-BFDB-19ACAE6266D7}" dt="2025-11-29T15:21:48.885" v="1263" actId="478"/>
          <ac:picMkLst>
            <pc:docMk/>
            <pc:sldMk cId="20732200" sldId="273"/>
            <ac:picMk id="5" creationId="{87DED94E-1B21-8D27-2801-B7CDE7B5B70B}"/>
          </ac:picMkLst>
        </pc:picChg>
      </pc:sldChg>
      <pc:sldChg chg="addSp delSp modSp add mod">
        <pc:chgData name="Soner OKAN" userId="d15568de9e0ecf2e" providerId="LiveId" clId="{23A6C45D-8DBE-46E4-BFDB-19ACAE6266D7}" dt="2025-11-29T15:25:47.712" v="1340"/>
        <pc:sldMkLst>
          <pc:docMk/>
          <pc:sldMk cId="534687668" sldId="274"/>
        </pc:sldMkLst>
        <pc:spChg chg="mod">
          <ac:chgData name="Soner OKAN" userId="d15568de9e0ecf2e" providerId="LiveId" clId="{23A6C45D-8DBE-46E4-BFDB-19ACAE6266D7}" dt="2025-11-29T15:24:32.966" v="1319" actId="20577"/>
          <ac:spMkLst>
            <pc:docMk/>
            <pc:sldMk cId="534687668" sldId="274"/>
            <ac:spMk id="7" creationId="{FDDDA531-A8FA-53D2-973A-3C8B9F4AE133}"/>
          </ac:spMkLst>
        </pc:spChg>
        <pc:spChg chg="mod">
          <ac:chgData name="Soner OKAN" userId="d15568de9e0ecf2e" providerId="LiveId" clId="{23A6C45D-8DBE-46E4-BFDB-19ACAE6266D7}" dt="2025-11-29T15:25:47.712" v="1340"/>
          <ac:spMkLst>
            <pc:docMk/>
            <pc:sldMk cId="534687668" sldId="274"/>
            <ac:spMk id="9" creationId="{0E9A5C77-465D-78FE-0AD2-F6FE3F92F0B9}"/>
          </ac:spMkLst>
        </pc:spChg>
        <pc:graphicFrameChg chg="modGraphic">
          <ac:chgData name="Soner OKAN" userId="d15568de9e0ecf2e" providerId="LiveId" clId="{23A6C45D-8DBE-46E4-BFDB-19ACAE6266D7}" dt="2025-11-29T15:24:58.286" v="1339" actId="20577"/>
          <ac:graphicFrameMkLst>
            <pc:docMk/>
            <pc:sldMk cId="534687668" sldId="274"/>
            <ac:graphicFrameMk id="8" creationId="{8C58CC02-4BD1-44AD-7216-93377CE2920B}"/>
          </ac:graphicFrameMkLst>
        </pc:graphicFrameChg>
        <pc:picChg chg="del">
          <ac:chgData name="Soner OKAN" userId="d15568de9e0ecf2e" providerId="LiveId" clId="{23A6C45D-8DBE-46E4-BFDB-19ACAE6266D7}" dt="2025-11-29T15:23:47.034" v="1301" actId="478"/>
          <ac:picMkLst>
            <pc:docMk/>
            <pc:sldMk cId="534687668" sldId="274"/>
            <ac:picMk id="4" creationId="{52E20196-302F-A6E1-6AEB-6EF1F3040C8A}"/>
          </ac:picMkLst>
        </pc:picChg>
        <pc:picChg chg="add mod">
          <ac:chgData name="Soner OKAN" userId="d15568de9e0ecf2e" providerId="LiveId" clId="{23A6C45D-8DBE-46E4-BFDB-19ACAE6266D7}" dt="2025-11-29T15:24:14.251" v="1305" actId="1076"/>
          <ac:picMkLst>
            <pc:docMk/>
            <pc:sldMk cId="534687668" sldId="274"/>
            <ac:picMk id="5" creationId="{C993DAF9-3923-D714-3DE1-AC30DF46F92F}"/>
          </ac:picMkLst>
        </pc:picChg>
      </pc:sldChg>
      <pc:sldChg chg="add del">
        <pc:chgData name="Soner OKAN" userId="d15568de9e0ecf2e" providerId="LiveId" clId="{23A6C45D-8DBE-46E4-BFDB-19ACAE6266D7}" dt="2025-11-29T15:26:04.790" v="1342" actId="47"/>
        <pc:sldMkLst>
          <pc:docMk/>
          <pc:sldMk cId="208213186" sldId="275"/>
        </pc:sldMkLst>
      </pc:sldChg>
      <pc:sldChg chg="addSp delSp modSp add mod">
        <pc:chgData name="Soner OKAN" userId="d15568de9e0ecf2e" providerId="LiveId" clId="{23A6C45D-8DBE-46E4-BFDB-19ACAE6266D7}" dt="2025-11-29T15:28:31.639" v="1392" actId="478"/>
        <pc:sldMkLst>
          <pc:docMk/>
          <pc:sldMk cId="1231982581" sldId="275"/>
        </pc:sldMkLst>
        <pc:spChg chg="mod">
          <ac:chgData name="Soner OKAN" userId="d15568de9e0ecf2e" providerId="LiveId" clId="{23A6C45D-8DBE-46E4-BFDB-19ACAE6266D7}" dt="2025-11-29T15:26:59.287" v="1359" actId="20577"/>
          <ac:spMkLst>
            <pc:docMk/>
            <pc:sldMk cId="1231982581" sldId="275"/>
            <ac:spMk id="7" creationId="{9D53D639-8DF5-0752-4BCB-EE4699A947D3}"/>
          </ac:spMkLst>
        </pc:spChg>
        <pc:spChg chg="mod">
          <ac:chgData name="Soner OKAN" userId="d15568de9e0ecf2e" providerId="LiveId" clId="{23A6C45D-8DBE-46E4-BFDB-19ACAE6266D7}" dt="2025-11-29T15:27:53.978" v="1379"/>
          <ac:spMkLst>
            <pc:docMk/>
            <pc:sldMk cId="1231982581" sldId="275"/>
            <ac:spMk id="9" creationId="{FFAEF037-3715-9E1E-204A-53AA10DE4CEE}"/>
          </ac:spMkLst>
        </pc:spChg>
        <pc:graphicFrameChg chg="modGraphic">
          <ac:chgData name="Soner OKAN" userId="d15568de9e0ecf2e" providerId="LiveId" clId="{23A6C45D-8DBE-46E4-BFDB-19ACAE6266D7}" dt="2025-11-29T15:27:14.754" v="1377" actId="20577"/>
          <ac:graphicFrameMkLst>
            <pc:docMk/>
            <pc:sldMk cId="1231982581" sldId="275"/>
            <ac:graphicFrameMk id="8" creationId="{73F6037E-BF6D-F56C-B454-6886C6DB58FD}"/>
          </ac:graphicFrameMkLst>
        </pc:graphicFrameChg>
        <pc:picChg chg="add del mod">
          <ac:chgData name="Soner OKAN" userId="d15568de9e0ecf2e" providerId="LiveId" clId="{23A6C45D-8DBE-46E4-BFDB-19ACAE6266D7}" dt="2025-11-29T15:28:31.639" v="1392" actId="478"/>
          <ac:picMkLst>
            <pc:docMk/>
            <pc:sldMk cId="1231982581" sldId="275"/>
            <ac:picMk id="4" creationId="{934901EB-C722-6ACA-E0AC-283BCEC66FCD}"/>
          </ac:picMkLst>
        </pc:picChg>
        <pc:picChg chg="del">
          <ac:chgData name="Soner OKAN" userId="d15568de9e0ecf2e" providerId="LiveId" clId="{23A6C45D-8DBE-46E4-BFDB-19ACAE6266D7}" dt="2025-11-29T15:26:14.394" v="1344" actId="478"/>
          <ac:picMkLst>
            <pc:docMk/>
            <pc:sldMk cId="1231982581" sldId="275"/>
            <ac:picMk id="5" creationId="{927D5899-3406-F070-80BA-1663007777F1}"/>
          </ac:picMkLst>
        </pc:picChg>
        <pc:picChg chg="add del mod">
          <ac:chgData name="Soner OKAN" userId="d15568de9e0ecf2e" providerId="LiveId" clId="{23A6C45D-8DBE-46E4-BFDB-19ACAE6266D7}" dt="2025-11-29T15:28:30.404" v="1391" actId="1076"/>
          <ac:picMkLst>
            <pc:docMk/>
            <pc:sldMk cId="1231982581" sldId="275"/>
            <ac:picMk id="6" creationId="{79DAFF50-4BE4-A320-260E-D88FA6215851}"/>
          </ac:picMkLst>
        </pc:picChg>
      </pc:sldChg>
      <pc:sldChg chg="addSp delSp modSp add mod">
        <pc:chgData name="Soner OKAN" userId="d15568de9e0ecf2e" providerId="LiveId" clId="{23A6C45D-8DBE-46E4-BFDB-19ACAE6266D7}" dt="2025-11-29T15:30:08.066" v="1430"/>
        <pc:sldMkLst>
          <pc:docMk/>
          <pc:sldMk cId="1206253238" sldId="276"/>
        </pc:sldMkLst>
        <pc:spChg chg="mod">
          <ac:chgData name="Soner OKAN" userId="d15568de9e0ecf2e" providerId="LiveId" clId="{23A6C45D-8DBE-46E4-BFDB-19ACAE6266D7}" dt="2025-11-29T15:29:24.760" v="1410" actId="20577"/>
          <ac:spMkLst>
            <pc:docMk/>
            <pc:sldMk cId="1206253238" sldId="276"/>
            <ac:spMk id="7" creationId="{13103BD0-4BF5-0FA8-E294-C26BCEF5A85A}"/>
          </ac:spMkLst>
        </pc:spChg>
        <pc:spChg chg="mod">
          <ac:chgData name="Soner OKAN" userId="d15568de9e0ecf2e" providerId="LiveId" clId="{23A6C45D-8DBE-46E4-BFDB-19ACAE6266D7}" dt="2025-11-29T15:30:08.066" v="1430"/>
          <ac:spMkLst>
            <pc:docMk/>
            <pc:sldMk cId="1206253238" sldId="276"/>
            <ac:spMk id="9" creationId="{AB4EE8DC-CBF5-B92F-B1B5-DB78C744609C}"/>
          </ac:spMkLst>
        </pc:spChg>
        <pc:graphicFrameChg chg="modGraphic">
          <ac:chgData name="Soner OKAN" userId="d15568de9e0ecf2e" providerId="LiveId" clId="{23A6C45D-8DBE-46E4-BFDB-19ACAE6266D7}" dt="2025-11-29T15:29:38.674" v="1428" actId="20577"/>
          <ac:graphicFrameMkLst>
            <pc:docMk/>
            <pc:sldMk cId="1206253238" sldId="276"/>
            <ac:graphicFrameMk id="8" creationId="{D7D37EE3-1CE1-1863-EFAA-186768CD42B8}"/>
          </ac:graphicFrameMkLst>
        </pc:graphicFrameChg>
        <pc:picChg chg="del">
          <ac:chgData name="Soner OKAN" userId="d15568de9e0ecf2e" providerId="LiveId" clId="{23A6C45D-8DBE-46E4-BFDB-19ACAE6266D7}" dt="2025-11-29T15:28:41.516" v="1394" actId="478"/>
          <ac:picMkLst>
            <pc:docMk/>
            <pc:sldMk cId="1206253238" sldId="276"/>
            <ac:picMk id="4" creationId="{79BA7CFD-500F-CA5B-0B11-BB25A91D17A5}"/>
          </ac:picMkLst>
        </pc:picChg>
        <pc:picChg chg="add mod">
          <ac:chgData name="Soner OKAN" userId="d15568de9e0ecf2e" providerId="LiveId" clId="{23A6C45D-8DBE-46E4-BFDB-19ACAE6266D7}" dt="2025-11-29T15:29:02.190" v="1398" actId="1076"/>
          <ac:picMkLst>
            <pc:docMk/>
            <pc:sldMk cId="1206253238" sldId="276"/>
            <ac:picMk id="5" creationId="{717F0F10-0344-A07F-BD0B-4F2C41084CF3}"/>
          </ac:picMkLst>
        </pc:picChg>
      </pc:sldChg>
      <pc:sldChg chg="addSp delSp modSp add mod">
        <pc:chgData name="Soner OKAN" userId="d15568de9e0ecf2e" providerId="LiveId" clId="{23A6C45D-8DBE-46E4-BFDB-19ACAE6266D7}" dt="2025-11-29T15:31:36.642" v="1464" actId="20577"/>
        <pc:sldMkLst>
          <pc:docMk/>
          <pc:sldMk cId="3918548342" sldId="277"/>
        </pc:sldMkLst>
        <pc:spChg chg="mod">
          <ac:chgData name="Soner OKAN" userId="d15568de9e0ecf2e" providerId="LiveId" clId="{23A6C45D-8DBE-46E4-BFDB-19ACAE6266D7}" dt="2025-11-29T15:30:50.085" v="1444" actId="20577"/>
          <ac:spMkLst>
            <pc:docMk/>
            <pc:sldMk cId="3918548342" sldId="277"/>
            <ac:spMk id="7" creationId="{EEE7F783-0837-45FE-6D63-25C0EA484903}"/>
          </ac:spMkLst>
        </pc:spChg>
        <pc:spChg chg="mod">
          <ac:chgData name="Soner OKAN" userId="d15568de9e0ecf2e" providerId="LiveId" clId="{23A6C45D-8DBE-46E4-BFDB-19ACAE6266D7}" dt="2025-11-29T15:31:36.642" v="1464" actId="20577"/>
          <ac:spMkLst>
            <pc:docMk/>
            <pc:sldMk cId="3918548342" sldId="277"/>
            <ac:spMk id="9" creationId="{886ABF0A-1344-374F-9ADB-05B5CB3B7E62}"/>
          </ac:spMkLst>
        </pc:spChg>
        <pc:graphicFrameChg chg="modGraphic">
          <ac:chgData name="Soner OKAN" userId="d15568de9e0ecf2e" providerId="LiveId" clId="{23A6C45D-8DBE-46E4-BFDB-19ACAE6266D7}" dt="2025-11-29T15:31:03.211" v="1462" actId="20577"/>
          <ac:graphicFrameMkLst>
            <pc:docMk/>
            <pc:sldMk cId="3918548342" sldId="277"/>
            <ac:graphicFrameMk id="8" creationId="{1ACF4F11-C6D6-EC6E-1AF0-29DC8363CCFB}"/>
          </ac:graphicFrameMkLst>
        </pc:graphicFrameChg>
        <pc:picChg chg="add mod">
          <ac:chgData name="Soner OKAN" userId="d15568de9e0ecf2e" providerId="LiveId" clId="{23A6C45D-8DBE-46E4-BFDB-19ACAE6266D7}" dt="2025-11-29T15:30:37.249" v="1436" actId="1076"/>
          <ac:picMkLst>
            <pc:docMk/>
            <pc:sldMk cId="3918548342" sldId="277"/>
            <ac:picMk id="4" creationId="{B60D7DB4-04E0-22E4-9115-7F857D454F87}"/>
          </ac:picMkLst>
        </pc:picChg>
        <pc:picChg chg="del">
          <ac:chgData name="Soner OKAN" userId="d15568de9e0ecf2e" providerId="LiveId" clId="{23A6C45D-8DBE-46E4-BFDB-19ACAE6266D7}" dt="2025-11-29T15:30:16.134" v="1432" actId="478"/>
          <ac:picMkLst>
            <pc:docMk/>
            <pc:sldMk cId="3918548342" sldId="277"/>
            <ac:picMk id="5" creationId="{0AF049DB-111E-B07E-53A5-2BF5384B6E8F}"/>
          </ac:picMkLst>
        </pc:picChg>
      </pc:sldChg>
      <pc:sldChg chg="addSp delSp modSp add mod">
        <pc:chgData name="Soner OKAN" userId="d15568de9e0ecf2e" providerId="LiveId" clId="{23A6C45D-8DBE-46E4-BFDB-19ACAE6266D7}" dt="2025-11-29T15:33:08.165" v="1517"/>
        <pc:sldMkLst>
          <pc:docMk/>
          <pc:sldMk cId="3122495742" sldId="278"/>
        </pc:sldMkLst>
        <pc:spChg chg="mod">
          <ac:chgData name="Soner OKAN" userId="d15568de9e0ecf2e" providerId="LiveId" clId="{23A6C45D-8DBE-46E4-BFDB-19ACAE6266D7}" dt="2025-11-29T15:32:21.156" v="1480" actId="20577"/>
          <ac:spMkLst>
            <pc:docMk/>
            <pc:sldMk cId="3122495742" sldId="278"/>
            <ac:spMk id="7" creationId="{C0F1DBAE-3D08-BCDE-EA5A-53E989E1F8F6}"/>
          </ac:spMkLst>
        </pc:spChg>
        <pc:spChg chg="mod">
          <ac:chgData name="Soner OKAN" userId="d15568de9e0ecf2e" providerId="LiveId" clId="{23A6C45D-8DBE-46E4-BFDB-19ACAE6266D7}" dt="2025-11-29T15:33:08.165" v="1517"/>
          <ac:spMkLst>
            <pc:docMk/>
            <pc:sldMk cId="3122495742" sldId="278"/>
            <ac:spMk id="9" creationId="{DF6C0AFE-BD55-C6B2-018E-E7192C4FFF90}"/>
          </ac:spMkLst>
        </pc:spChg>
        <pc:graphicFrameChg chg="modGraphic">
          <ac:chgData name="Soner OKAN" userId="d15568de9e0ecf2e" providerId="LiveId" clId="{23A6C45D-8DBE-46E4-BFDB-19ACAE6266D7}" dt="2025-11-29T15:32:38.333" v="1516" actId="20577"/>
          <ac:graphicFrameMkLst>
            <pc:docMk/>
            <pc:sldMk cId="3122495742" sldId="278"/>
            <ac:graphicFrameMk id="8" creationId="{16093C99-1891-6D96-A8F5-8318183331F5}"/>
          </ac:graphicFrameMkLst>
        </pc:graphicFrameChg>
        <pc:picChg chg="del">
          <ac:chgData name="Soner OKAN" userId="d15568de9e0ecf2e" providerId="LiveId" clId="{23A6C45D-8DBE-46E4-BFDB-19ACAE6266D7}" dt="2025-11-29T15:31:52.950" v="1466" actId="478"/>
          <ac:picMkLst>
            <pc:docMk/>
            <pc:sldMk cId="3122495742" sldId="278"/>
            <ac:picMk id="4" creationId="{52F546E5-EE7E-6430-C000-41328C571D54}"/>
          </ac:picMkLst>
        </pc:picChg>
        <pc:picChg chg="add mod">
          <ac:chgData name="Soner OKAN" userId="d15568de9e0ecf2e" providerId="LiveId" clId="{23A6C45D-8DBE-46E4-BFDB-19ACAE6266D7}" dt="2025-11-29T15:32:06.610" v="1470" actId="1076"/>
          <ac:picMkLst>
            <pc:docMk/>
            <pc:sldMk cId="3122495742" sldId="278"/>
            <ac:picMk id="5" creationId="{A9C6FE7D-C070-0DA4-C5FC-7C5566722EF8}"/>
          </ac:picMkLst>
        </pc:picChg>
      </pc:sldChg>
      <pc:sldChg chg="addSp delSp modSp add mod">
        <pc:chgData name="Soner OKAN" userId="d15568de9e0ecf2e" providerId="LiveId" clId="{23A6C45D-8DBE-46E4-BFDB-19ACAE6266D7}" dt="2025-11-29T15:34:38.243" v="1554"/>
        <pc:sldMkLst>
          <pc:docMk/>
          <pc:sldMk cId="617854277" sldId="279"/>
        </pc:sldMkLst>
        <pc:spChg chg="mod">
          <ac:chgData name="Soner OKAN" userId="d15568de9e0ecf2e" providerId="LiveId" clId="{23A6C45D-8DBE-46E4-BFDB-19ACAE6266D7}" dt="2025-11-29T15:33:55.088" v="1535" actId="20577"/>
          <ac:spMkLst>
            <pc:docMk/>
            <pc:sldMk cId="617854277" sldId="279"/>
            <ac:spMk id="7" creationId="{7A18EE29-66FA-40E4-7BC2-7581312ACBD6}"/>
          </ac:spMkLst>
        </pc:spChg>
        <pc:spChg chg="mod">
          <ac:chgData name="Soner OKAN" userId="d15568de9e0ecf2e" providerId="LiveId" clId="{23A6C45D-8DBE-46E4-BFDB-19ACAE6266D7}" dt="2025-11-29T15:34:38.243" v="1554"/>
          <ac:spMkLst>
            <pc:docMk/>
            <pc:sldMk cId="617854277" sldId="279"/>
            <ac:spMk id="9" creationId="{20C39114-E02E-F79C-05CE-B1B6E046FB8A}"/>
          </ac:spMkLst>
        </pc:spChg>
        <pc:graphicFrameChg chg="modGraphic">
          <ac:chgData name="Soner OKAN" userId="d15568de9e0ecf2e" providerId="LiveId" clId="{23A6C45D-8DBE-46E4-BFDB-19ACAE6266D7}" dt="2025-11-29T15:34:04.922" v="1553" actId="20577"/>
          <ac:graphicFrameMkLst>
            <pc:docMk/>
            <pc:sldMk cId="617854277" sldId="279"/>
            <ac:graphicFrameMk id="8" creationId="{0D701D2F-9893-7B32-5A4B-FFF029719988}"/>
          </ac:graphicFrameMkLst>
        </pc:graphicFrameChg>
        <pc:picChg chg="add mod">
          <ac:chgData name="Soner OKAN" userId="d15568de9e0ecf2e" providerId="LiveId" clId="{23A6C45D-8DBE-46E4-BFDB-19ACAE6266D7}" dt="2025-11-29T15:33:37.049" v="1523" actId="1076"/>
          <ac:picMkLst>
            <pc:docMk/>
            <pc:sldMk cId="617854277" sldId="279"/>
            <ac:picMk id="4" creationId="{46D9AC6B-D016-45AA-AC54-9BB1E2EE3303}"/>
          </ac:picMkLst>
        </pc:picChg>
        <pc:picChg chg="del">
          <ac:chgData name="Soner OKAN" userId="d15568de9e0ecf2e" providerId="LiveId" clId="{23A6C45D-8DBE-46E4-BFDB-19ACAE6266D7}" dt="2025-11-29T15:33:17.049" v="1519" actId="478"/>
          <ac:picMkLst>
            <pc:docMk/>
            <pc:sldMk cId="617854277" sldId="279"/>
            <ac:picMk id="5" creationId="{295A7CFB-495F-B7F1-FED2-CB6241049F6D}"/>
          </ac:picMkLst>
        </pc:picChg>
      </pc:sldChg>
      <pc:sldChg chg="addSp delSp modSp add mod">
        <pc:chgData name="Soner OKAN" userId="d15568de9e0ecf2e" providerId="LiveId" clId="{23A6C45D-8DBE-46E4-BFDB-19ACAE6266D7}" dt="2025-11-29T16:15:08.138" v="2132" actId="1035"/>
        <pc:sldMkLst>
          <pc:docMk/>
          <pc:sldMk cId="2594980190" sldId="280"/>
        </pc:sldMkLst>
        <pc:spChg chg="mod">
          <ac:chgData name="Soner OKAN" userId="d15568de9e0ecf2e" providerId="LiveId" clId="{23A6C45D-8DBE-46E4-BFDB-19ACAE6266D7}" dt="2025-11-29T15:50:56.164" v="1768" actId="255"/>
          <ac:spMkLst>
            <pc:docMk/>
            <pc:sldMk cId="2594980190" sldId="280"/>
            <ac:spMk id="7" creationId="{82C9CD37-C543-2A69-7A11-81876CBA4B4C}"/>
          </ac:spMkLst>
        </pc:spChg>
        <pc:spChg chg="del mod">
          <ac:chgData name="Soner OKAN" userId="d15568de9e0ecf2e" providerId="LiveId" clId="{23A6C45D-8DBE-46E4-BFDB-19ACAE6266D7}" dt="2025-11-29T15:50:30.416" v="1762" actId="478"/>
          <ac:spMkLst>
            <pc:docMk/>
            <pc:sldMk cId="2594980190" sldId="280"/>
            <ac:spMk id="9" creationId="{4AB8844C-6E49-419D-6559-9B4E1E9686DB}"/>
          </ac:spMkLst>
        </pc:spChg>
        <pc:graphicFrameChg chg="add mod modGraphic">
          <ac:chgData name="Soner OKAN" userId="d15568de9e0ecf2e" providerId="LiveId" clId="{23A6C45D-8DBE-46E4-BFDB-19ACAE6266D7}" dt="2025-11-29T16:15:08.138" v="2132" actId="1035"/>
          <ac:graphicFrameMkLst>
            <pc:docMk/>
            <pc:sldMk cId="2594980190" sldId="280"/>
            <ac:graphicFrameMk id="2" creationId="{28F0E900-FBC2-908A-A50A-C9E0131CF972}"/>
          </ac:graphicFrameMkLst>
        </pc:graphicFrameChg>
        <pc:graphicFrameChg chg="del modGraphic">
          <ac:chgData name="Soner OKAN" userId="d15568de9e0ecf2e" providerId="LiveId" clId="{23A6C45D-8DBE-46E4-BFDB-19ACAE6266D7}" dt="2025-11-29T15:38:52.553" v="1560" actId="478"/>
          <ac:graphicFrameMkLst>
            <pc:docMk/>
            <pc:sldMk cId="2594980190" sldId="280"/>
            <ac:graphicFrameMk id="8" creationId="{26351CAC-BE56-A2D9-8028-D3016C670A5A}"/>
          </ac:graphicFrameMkLst>
        </pc:graphicFrameChg>
        <pc:picChg chg="del">
          <ac:chgData name="Soner OKAN" userId="d15568de9e0ecf2e" providerId="LiveId" clId="{23A6C45D-8DBE-46E4-BFDB-19ACAE6266D7}" dt="2025-11-29T15:37:15.387" v="1556" actId="478"/>
          <ac:picMkLst>
            <pc:docMk/>
            <pc:sldMk cId="2594980190" sldId="280"/>
            <ac:picMk id="4" creationId="{0100EB5B-B363-5F7A-2AFC-64A205565933}"/>
          </ac:picMkLst>
        </pc:picChg>
        <pc:picChg chg="add mod">
          <ac:chgData name="Soner OKAN" userId="d15568de9e0ecf2e" providerId="LiveId" clId="{23A6C45D-8DBE-46E4-BFDB-19ACAE6266D7}" dt="2025-11-29T15:37:37.814" v="1558" actId="1076"/>
          <ac:picMkLst>
            <pc:docMk/>
            <pc:sldMk cId="2594980190" sldId="280"/>
            <ac:picMk id="1026" creationId="{01930B9A-3049-AFDB-AEC9-A11D8E027240}"/>
          </ac:picMkLst>
        </pc:picChg>
      </pc:sldChg>
      <pc:sldChg chg="addSp delSp modSp add mod">
        <pc:chgData name="Soner OKAN" userId="d15568de9e0ecf2e" providerId="LiveId" clId="{23A6C45D-8DBE-46E4-BFDB-19ACAE6266D7}" dt="2025-11-29T17:21:44.327" v="2897" actId="1035"/>
        <pc:sldMkLst>
          <pc:docMk/>
          <pc:sldMk cId="1954420189" sldId="281"/>
        </pc:sldMkLst>
        <pc:spChg chg="mod">
          <ac:chgData name="Soner OKAN" userId="d15568de9e0ecf2e" providerId="LiveId" clId="{23A6C45D-8DBE-46E4-BFDB-19ACAE6266D7}" dt="2025-11-29T15:52:43.074" v="1786" actId="20577"/>
          <ac:spMkLst>
            <pc:docMk/>
            <pc:sldMk cId="1954420189" sldId="281"/>
            <ac:spMk id="7" creationId="{B0A15211-E995-8DA5-0E95-EE6DC733A5B5}"/>
          </ac:spMkLst>
        </pc:spChg>
        <pc:graphicFrameChg chg="mod modGraphic">
          <ac:chgData name="Soner OKAN" userId="d15568de9e0ecf2e" providerId="LiveId" clId="{23A6C45D-8DBE-46E4-BFDB-19ACAE6266D7}" dt="2025-11-29T17:21:44.327" v="2897" actId="1035"/>
          <ac:graphicFrameMkLst>
            <pc:docMk/>
            <pc:sldMk cId="1954420189" sldId="281"/>
            <ac:graphicFrameMk id="2" creationId="{143FF88D-0E1A-482F-67A5-CA8FB0243295}"/>
          </ac:graphicFrameMkLst>
        </pc:graphicFrameChg>
        <pc:picChg chg="del">
          <ac:chgData name="Soner OKAN" userId="d15568de9e0ecf2e" providerId="LiveId" clId="{23A6C45D-8DBE-46E4-BFDB-19ACAE6266D7}" dt="2025-11-29T15:55:22.442" v="1873" actId="478"/>
          <ac:picMkLst>
            <pc:docMk/>
            <pc:sldMk cId="1954420189" sldId="281"/>
            <ac:picMk id="1026" creationId="{B247DA8B-F37D-E363-CAF1-BEA2BD254CF9}"/>
          </ac:picMkLst>
        </pc:picChg>
        <pc:picChg chg="add del mod">
          <ac:chgData name="Soner OKAN" userId="d15568de9e0ecf2e" providerId="LiveId" clId="{23A6C45D-8DBE-46E4-BFDB-19ACAE6266D7}" dt="2025-11-29T16:09:37.698" v="1973" actId="478"/>
          <ac:picMkLst>
            <pc:docMk/>
            <pc:sldMk cId="1954420189" sldId="281"/>
            <ac:picMk id="2050" creationId="{776447B1-6295-E3B1-8F51-930BE0FC3137}"/>
          </ac:picMkLst>
        </pc:picChg>
        <pc:picChg chg="add mod">
          <ac:chgData name="Soner OKAN" userId="d15568de9e0ecf2e" providerId="LiveId" clId="{23A6C45D-8DBE-46E4-BFDB-19ACAE6266D7}" dt="2025-11-29T16:09:50.566" v="1977" actId="14100"/>
          <ac:picMkLst>
            <pc:docMk/>
            <pc:sldMk cId="1954420189" sldId="281"/>
            <ac:picMk id="2052" creationId="{09CEC99E-A996-0215-18AA-F174716AFA52}"/>
          </ac:picMkLst>
        </pc:picChg>
      </pc:sldChg>
      <pc:sldChg chg="addSp delSp modSp add mod">
        <pc:chgData name="Soner OKAN" userId="d15568de9e0ecf2e" providerId="LiveId" clId="{23A6C45D-8DBE-46E4-BFDB-19ACAE6266D7}" dt="2025-11-29T16:15:36.222" v="2135" actId="1036"/>
        <pc:sldMkLst>
          <pc:docMk/>
          <pc:sldMk cId="2438408359" sldId="282"/>
        </pc:sldMkLst>
        <pc:spChg chg="mod">
          <ac:chgData name="Soner OKAN" userId="d15568de9e0ecf2e" providerId="LiveId" clId="{23A6C45D-8DBE-46E4-BFDB-19ACAE6266D7}" dt="2025-11-29T16:00:30.421" v="1957" actId="255"/>
          <ac:spMkLst>
            <pc:docMk/>
            <pc:sldMk cId="2438408359" sldId="282"/>
            <ac:spMk id="7" creationId="{99C96C97-3FF7-CE14-E5CD-ABC7C162806B}"/>
          </ac:spMkLst>
        </pc:spChg>
        <pc:graphicFrameChg chg="mod modGraphic">
          <ac:chgData name="Soner OKAN" userId="d15568de9e0ecf2e" providerId="LiveId" clId="{23A6C45D-8DBE-46E4-BFDB-19ACAE6266D7}" dt="2025-11-29T16:15:36.222" v="2135" actId="1036"/>
          <ac:graphicFrameMkLst>
            <pc:docMk/>
            <pc:sldMk cId="2438408359" sldId="282"/>
            <ac:graphicFrameMk id="2" creationId="{9CC02F2E-7A88-D65F-3037-31E62F4B547C}"/>
          </ac:graphicFrameMkLst>
        </pc:graphicFrameChg>
        <pc:picChg chg="add del mod">
          <ac:chgData name="Soner OKAN" userId="d15568de9e0ecf2e" providerId="LiveId" clId="{23A6C45D-8DBE-46E4-BFDB-19ACAE6266D7}" dt="2025-11-29T16:08:33.835" v="1967" actId="478"/>
          <ac:picMkLst>
            <pc:docMk/>
            <pc:sldMk cId="2438408359" sldId="282"/>
            <ac:picMk id="4" creationId="{02BEC456-5D8D-04B8-F025-B1578D74F033}"/>
          </ac:picMkLst>
        </pc:picChg>
        <pc:picChg chg="del">
          <ac:chgData name="Soner OKAN" userId="d15568de9e0ecf2e" providerId="LiveId" clId="{23A6C45D-8DBE-46E4-BFDB-19ACAE6266D7}" dt="2025-11-29T15:57:45.514" v="1879" actId="478"/>
          <ac:picMkLst>
            <pc:docMk/>
            <pc:sldMk cId="2438408359" sldId="282"/>
            <ac:picMk id="2050" creationId="{38402C05-F6DF-51A5-3EE1-2677AFF843DC}"/>
          </ac:picMkLst>
        </pc:picChg>
        <pc:picChg chg="add del mod">
          <ac:chgData name="Soner OKAN" userId="d15568de9e0ecf2e" providerId="LiveId" clId="{23A6C45D-8DBE-46E4-BFDB-19ACAE6266D7}" dt="2025-11-29T16:05:37.646" v="1965" actId="14100"/>
          <ac:picMkLst>
            <pc:docMk/>
            <pc:sldMk cId="2438408359" sldId="282"/>
            <ac:picMk id="3074" creationId="{287AB3BB-A6AB-0E68-8957-8F88347398FB}"/>
          </ac:picMkLst>
        </pc:picChg>
        <pc:picChg chg="add mod">
          <ac:chgData name="Soner OKAN" userId="d15568de9e0ecf2e" providerId="LiveId" clId="{23A6C45D-8DBE-46E4-BFDB-19ACAE6266D7}" dt="2025-11-29T16:09:00.340" v="1972" actId="14100"/>
          <ac:picMkLst>
            <pc:docMk/>
            <pc:sldMk cId="2438408359" sldId="282"/>
            <ac:picMk id="3076" creationId="{D8D860F4-06E7-D596-1DF9-D3FC35A9EE3B}"/>
          </ac:picMkLst>
        </pc:picChg>
      </pc:sldChg>
      <pc:sldChg chg="addSp delSp modSp add mod">
        <pc:chgData name="Soner OKAN" userId="d15568de9e0ecf2e" providerId="LiveId" clId="{23A6C45D-8DBE-46E4-BFDB-19ACAE6266D7}" dt="2025-11-29T16:15:43.611" v="2136" actId="1038"/>
        <pc:sldMkLst>
          <pc:docMk/>
          <pc:sldMk cId="978633031" sldId="283"/>
        </pc:sldMkLst>
        <pc:spChg chg="mod">
          <ac:chgData name="Soner OKAN" userId="d15568de9e0ecf2e" providerId="LiveId" clId="{23A6C45D-8DBE-46E4-BFDB-19ACAE6266D7}" dt="2025-11-29T16:12:41.865" v="2032" actId="20577"/>
          <ac:spMkLst>
            <pc:docMk/>
            <pc:sldMk cId="978633031" sldId="283"/>
            <ac:spMk id="7" creationId="{3F5671D9-FFCA-8D80-3375-632188F1D7EB}"/>
          </ac:spMkLst>
        </pc:spChg>
        <pc:graphicFrameChg chg="mod modGraphic">
          <ac:chgData name="Soner OKAN" userId="d15568de9e0ecf2e" providerId="LiveId" clId="{23A6C45D-8DBE-46E4-BFDB-19ACAE6266D7}" dt="2025-11-29T16:15:43.611" v="2136" actId="1038"/>
          <ac:graphicFrameMkLst>
            <pc:docMk/>
            <pc:sldMk cId="978633031" sldId="283"/>
            <ac:graphicFrameMk id="2" creationId="{10CC9797-F15F-1F31-3AEF-9E6835FFC700}"/>
          </ac:graphicFrameMkLst>
        </pc:graphicFrameChg>
        <pc:picChg chg="del">
          <ac:chgData name="Soner OKAN" userId="d15568de9e0ecf2e" providerId="LiveId" clId="{23A6C45D-8DBE-46E4-BFDB-19ACAE6266D7}" dt="2025-11-29T16:11:04.309" v="2003" actId="478"/>
          <ac:picMkLst>
            <pc:docMk/>
            <pc:sldMk cId="978633031" sldId="283"/>
            <ac:picMk id="3076" creationId="{1893BE82-33E4-E9E3-19C1-60AFF802E2DC}"/>
          </ac:picMkLst>
        </pc:picChg>
        <pc:picChg chg="add mod">
          <ac:chgData name="Soner OKAN" userId="d15568de9e0ecf2e" providerId="LiveId" clId="{23A6C45D-8DBE-46E4-BFDB-19ACAE6266D7}" dt="2025-11-29T16:12:00.810" v="2009" actId="14100"/>
          <ac:picMkLst>
            <pc:docMk/>
            <pc:sldMk cId="978633031" sldId="283"/>
            <ac:picMk id="4098" creationId="{7B8E19F0-FA5D-F079-020A-3946EE236CF8}"/>
          </ac:picMkLst>
        </pc:picChg>
      </pc:sldChg>
      <pc:sldChg chg="addSp delSp modSp add mod">
        <pc:chgData name="Soner OKAN" userId="d15568de9e0ecf2e" providerId="LiveId" clId="{23A6C45D-8DBE-46E4-BFDB-19ACAE6266D7}" dt="2025-11-29T16:17:33.676" v="2190" actId="20577"/>
        <pc:sldMkLst>
          <pc:docMk/>
          <pc:sldMk cId="4100705577" sldId="284"/>
        </pc:sldMkLst>
        <pc:spChg chg="mod">
          <ac:chgData name="Soner OKAN" userId="d15568de9e0ecf2e" providerId="LiveId" clId="{23A6C45D-8DBE-46E4-BFDB-19ACAE6266D7}" dt="2025-11-29T16:16:32.495" v="2158" actId="20577"/>
          <ac:spMkLst>
            <pc:docMk/>
            <pc:sldMk cId="4100705577" sldId="284"/>
            <ac:spMk id="7" creationId="{F0860C71-3042-C61B-6294-B2FDE1960BAE}"/>
          </ac:spMkLst>
        </pc:spChg>
        <pc:graphicFrameChg chg="modGraphic">
          <ac:chgData name="Soner OKAN" userId="d15568de9e0ecf2e" providerId="LiveId" clId="{23A6C45D-8DBE-46E4-BFDB-19ACAE6266D7}" dt="2025-11-29T16:17:33.676" v="2190" actId="20577"/>
          <ac:graphicFrameMkLst>
            <pc:docMk/>
            <pc:sldMk cId="4100705577" sldId="284"/>
            <ac:graphicFrameMk id="2" creationId="{9CD2A3C2-D862-DF80-DE72-8FC397295E3F}"/>
          </ac:graphicFrameMkLst>
        </pc:graphicFrameChg>
        <pc:picChg chg="del">
          <ac:chgData name="Soner OKAN" userId="d15568de9e0ecf2e" providerId="LiveId" clId="{23A6C45D-8DBE-46E4-BFDB-19ACAE6266D7}" dt="2025-11-29T16:15:55.588" v="2138" actId="478"/>
          <ac:picMkLst>
            <pc:docMk/>
            <pc:sldMk cId="4100705577" sldId="284"/>
            <ac:picMk id="4098" creationId="{D18E2D23-0C23-5E2B-6C65-280F12E460AD}"/>
          </ac:picMkLst>
        </pc:picChg>
        <pc:picChg chg="add mod">
          <ac:chgData name="Soner OKAN" userId="d15568de9e0ecf2e" providerId="LiveId" clId="{23A6C45D-8DBE-46E4-BFDB-19ACAE6266D7}" dt="2025-11-29T16:16:59.300" v="2162" actId="14100"/>
          <ac:picMkLst>
            <pc:docMk/>
            <pc:sldMk cId="4100705577" sldId="284"/>
            <ac:picMk id="5122" creationId="{F119A1FA-34BD-A54B-8F33-DAAF8C6B6FA3}"/>
          </ac:picMkLst>
        </pc:picChg>
      </pc:sldChg>
      <pc:sldChg chg="addSp delSp modSp add mod">
        <pc:chgData name="Soner OKAN" userId="d15568de9e0ecf2e" providerId="LiveId" clId="{23A6C45D-8DBE-46E4-BFDB-19ACAE6266D7}" dt="2025-11-29T16:26:13.538" v="2384" actId="1076"/>
        <pc:sldMkLst>
          <pc:docMk/>
          <pc:sldMk cId="2732390733" sldId="285"/>
        </pc:sldMkLst>
        <pc:spChg chg="mod">
          <ac:chgData name="Soner OKAN" userId="d15568de9e0ecf2e" providerId="LiveId" clId="{23A6C45D-8DBE-46E4-BFDB-19ACAE6266D7}" dt="2025-11-29T16:25:53.097" v="2383" actId="14100"/>
          <ac:spMkLst>
            <pc:docMk/>
            <pc:sldMk cId="2732390733" sldId="285"/>
            <ac:spMk id="7" creationId="{17D1522D-7DFE-E355-D9E1-26AE79288A25}"/>
          </ac:spMkLst>
        </pc:spChg>
        <pc:graphicFrameChg chg="mod modGraphic">
          <ac:chgData name="Soner OKAN" userId="d15568de9e0ecf2e" providerId="LiveId" clId="{23A6C45D-8DBE-46E4-BFDB-19ACAE6266D7}" dt="2025-11-29T16:26:13.538" v="2384" actId="1076"/>
          <ac:graphicFrameMkLst>
            <pc:docMk/>
            <pc:sldMk cId="2732390733" sldId="285"/>
            <ac:graphicFrameMk id="2" creationId="{7DB7C594-E182-68CC-340B-0F500DC612BA}"/>
          </ac:graphicFrameMkLst>
        </pc:graphicFrameChg>
        <pc:picChg chg="del">
          <ac:chgData name="Soner OKAN" userId="d15568de9e0ecf2e" providerId="LiveId" clId="{23A6C45D-8DBE-46E4-BFDB-19ACAE6266D7}" dt="2025-11-29T16:17:46.652" v="2192" actId="478"/>
          <ac:picMkLst>
            <pc:docMk/>
            <pc:sldMk cId="2732390733" sldId="285"/>
            <ac:picMk id="5122" creationId="{555D2AE0-DBC0-2E56-BD95-516B8979C977}"/>
          </ac:picMkLst>
        </pc:picChg>
        <pc:picChg chg="add mod">
          <ac:chgData name="Soner OKAN" userId="d15568de9e0ecf2e" providerId="LiveId" clId="{23A6C45D-8DBE-46E4-BFDB-19ACAE6266D7}" dt="2025-11-29T16:18:42.378" v="2208" actId="14100"/>
          <ac:picMkLst>
            <pc:docMk/>
            <pc:sldMk cId="2732390733" sldId="285"/>
            <ac:picMk id="6146" creationId="{02C8A079-70CB-B8AF-239A-000CF0991DB2}"/>
          </ac:picMkLst>
        </pc:picChg>
      </pc:sldChg>
      <pc:sldChg chg="addSp delSp modSp add mod">
        <pc:chgData name="Soner OKAN" userId="d15568de9e0ecf2e" providerId="LiveId" clId="{23A6C45D-8DBE-46E4-BFDB-19ACAE6266D7}" dt="2025-11-29T16:28:03.814" v="2427" actId="20577"/>
        <pc:sldMkLst>
          <pc:docMk/>
          <pc:sldMk cId="3693071970" sldId="286"/>
        </pc:sldMkLst>
        <pc:spChg chg="mod">
          <ac:chgData name="Soner OKAN" userId="d15568de9e0ecf2e" providerId="LiveId" clId="{23A6C45D-8DBE-46E4-BFDB-19ACAE6266D7}" dt="2025-11-29T16:27:08.671" v="2399" actId="20577"/>
          <ac:spMkLst>
            <pc:docMk/>
            <pc:sldMk cId="3693071970" sldId="286"/>
            <ac:spMk id="7" creationId="{AC56DDE2-05FB-E00B-BCF4-E36FA0BEFE8F}"/>
          </ac:spMkLst>
        </pc:spChg>
        <pc:graphicFrameChg chg="modGraphic">
          <ac:chgData name="Soner OKAN" userId="d15568de9e0ecf2e" providerId="LiveId" clId="{23A6C45D-8DBE-46E4-BFDB-19ACAE6266D7}" dt="2025-11-29T16:28:03.814" v="2427" actId="20577"/>
          <ac:graphicFrameMkLst>
            <pc:docMk/>
            <pc:sldMk cId="3693071970" sldId="286"/>
            <ac:graphicFrameMk id="2" creationId="{95CFF085-5187-33C1-838B-17E4D02C8557}"/>
          </ac:graphicFrameMkLst>
        </pc:graphicFrameChg>
        <pc:picChg chg="del">
          <ac:chgData name="Soner OKAN" userId="d15568de9e0ecf2e" providerId="LiveId" clId="{23A6C45D-8DBE-46E4-BFDB-19ACAE6266D7}" dt="2025-11-29T16:26:47.292" v="2386" actId="478"/>
          <ac:picMkLst>
            <pc:docMk/>
            <pc:sldMk cId="3693071970" sldId="286"/>
            <ac:picMk id="5122" creationId="{CBD43261-96B6-E05F-93A9-3A9465599066}"/>
          </ac:picMkLst>
        </pc:picChg>
        <pc:picChg chg="add mod">
          <ac:chgData name="Soner OKAN" userId="d15568de9e0ecf2e" providerId="LiveId" clId="{23A6C45D-8DBE-46E4-BFDB-19ACAE6266D7}" dt="2025-11-29T16:27:36.112" v="2403" actId="14100"/>
          <ac:picMkLst>
            <pc:docMk/>
            <pc:sldMk cId="3693071970" sldId="286"/>
            <ac:picMk id="7170" creationId="{51173014-284F-91AE-047C-B78735AD82A9}"/>
          </ac:picMkLst>
        </pc:picChg>
      </pc:sldChg>
      <pc:sldChg chg="addSp delSp modSp add mod">
        <pc:chgData name="Soner OKAN" userId="d15568de9e0ecf2e" providerId="LiveId" clId="{23A6C45D-8DBE-46E4-BFDB-19ACAE6266D7}" dt="2025-11-29T16:33:13.249" v="2503" actId="20577"/>
        <pc:sldMkLst>
          <pc:docMk/>
          <pc:sldMk cId="500561764" sldId="287"/>
        </pc:sldMkLst>
        <pc:spChg chg="mod">
          <ac:chgData name="Soner OKAN" userId="d15568de9e0ecf2e" providerId="LiveId" clId="{23A6C45D-8DBE-46E4-BFDB-19ACAE6266D7}" dt="2025-11-29T16:32:29.762" v="2455" actId="255"/>
          <ac:spMkLst>
            <pc:docMk/>
            <pc:sldMk cId="500561764" sldId="287"/>
            <ac:spMk id="7" creationId="{64C2700E-A7BF-ED76-8058-06F103CF4BBF}"/>
          </ac:spMkLst>
        </pc:spChg>
        <pc:graphicFrameChg chg="modGraphic">
          <ac:chgData name="Soner OKAN" userId="d15568de9e0ecf2e" providerId="LiveId" clId="{23A6C45D-8DBE-46E4-BFDB-19ACAE6266D7}" dt="2025-11-29T16:33:13.249" v="2503" actId="20577"/>
          <ac:graphicFrameMkLst>
            <pc:docMk/>
            <pc:sldMk cId="500561764" sldId="287"/>
            <ac:graphicFrameMk id="2" creationId="{F74A1B6E-B993-D607-7C43-9F2C96039728}"/>
          </ac:graphicFrameMkLst>
        </pc:graphicFrameChg>
        <pc:picChg chg="del">
          <ac:chgData name="Soner OKAN" userId="d15568de9e0ecf2e" providerId="LiveId" clId="{23A6C45D-8DBE-46E4-BFDB-19ACAE6266D7}" dt="2025-11-29T16:28:38.617" v="2429" actId="478"/>
          <ac:picMkLst>
            <pc:docMk/>
            <pc:sldMk cId="500561764" sldId="287"/>
            <ac:picMk id="7170" creationId="{03016C2D-AA42-BF0B-F8DB-52E23DC9CF35}"/>
          </ac:picMkLst>
        </pc:picChg>
        <pc:picChg chg="add mod">
          <ac:chgData name="Soner OKAN" userId="d15568de9e0ecf2e" providerId="LiveId" clId="{23A6C45D-8DBE-46E4-BFDB-19ACAE6266D7}" dt="2025-11-29T16:31:25.308" v="2435" actId="14100"/>
          <ac:picMkLst>
            <pc:docMk/>
            <pc:sldMk cId="500561764" sldId="287"/>
            <ac:picMk id="8194" creationId="{BD3ACBE1-DD2C-6700-D46C-DD5E12685295}"/>
          </ac:picMkLst>
        </pc:picChg>
      </pc:sldChg>
      <pc:sldChg chg="addSp delSp modSp add mod">
        <pc:chgData name="Soner OKAN" userId="d15568de9e0ecf2e" providerId="LiveId" clId="{23A6C45D-8DBE-46E4-BFDB-19ACAE6266D7}" dt="2025-11-29T16:39:39.220" v="2565" actId="20577"/>
        <pc:sldMkLst>
          <pc:docMk/>
          <pc:sldMk cId="26564303" sldId="288"/>
        </pc:sldMkLst>
        <pc:spChg chg="mod">
          <ac:chgData name="Soner OKAN" userId="d15568de9e0ecf2e" providerId="LiveId" clId="{23A6C45D-8DBE-46E4-BFDB-19ACAE6266D7}" dt="2025-11-29T16:39:10.286" v="2541" actId="255"/>
          <ac:spMkLst>
            <pc:docMk/>
            <pc:sldMk cId="26564303" sldId="288"/>
            <ac:spMk id="7" creationId="{D816D800-7110-2412-5C50-7B4AA8E0FF8F}"/>
          </ac:spMkLst>
        </pc:spChg>
        <pc:graphicFrameChg chg="modGraphic">
          <ac:chgData name="Soner OKAN" userId="d15568de9e0ecf2e" providerId="LiveId" clId="{23A6C45D-8DBE-46E4-BFDB-19ACAE6266D7}" dt="2025-11-29T16:39:39.220" v="2565" actId="20577"/>
          <ac:graphicFrameMkLst>
            <pc:docMk/>
            <pc:sldMk cId="26564303" sldId="288"/>
            <ac:graphicFrameMk id="2" creationId="{815FBC1D-7643-E4E7-B921-688D143B28D5}"/>
          </ac:graphicFrameMkLst>
        </pc:graphicFrameChg>
        <pc:picChg chg="del">
          <ac:chgData name="Soner OKAN" userId="d15568de9e0ecf2e" providerId="LiveId" clId="{23A6C45D-8DBE-46E4-BFDB-19ACAE6266D7}" dt="2025-11-29T16:33:57.749" v="2505" actId="478"/>
          <ac:picMkLst>
            <pc:docMk/>
            <pc:sldMk cId="26564303" sldId="288"/>
            <ac:picMk id="8194" creationId="{23BF07D5-04C2-F55D-30BD-909B99AE685F}"/>
          </ac:picMkLst>
        </pc:picChg>
        <pc:picChg chg="add mod">
          <ac:chgData name="Soner OKAN" userId="d15568de9e0ecf2e" providerId="LiveId" clId="{23A6C45D-8DBE-46E4-BFDB-19ACAE6266D7}" dt="2025-11-29T16:38:10.008" v="2509" actId="14100"/>
          <ac:picMkLst>
            <pc:docMk/>
            <pc:sldMk cId="26564303" sldId="288"/>
            <ac:picMk id="9218" creationId="{4EA37025-AE4F-B94B-C4FB-7BF592AC34F8}"/>
          </ac:picMkLst>
        </pc:picChg>
      </pc:sldChg>
      <pc:sldChg chg="addSp delSp modSp add del mod">
        <pc:chgData name="Soner OKAN" userId="d15568de9e0ecf2e" providerId="LiveId" clId="{23A6C45D-8DBE-46E4-BFDB-19ACAE6266D7}" dt="2025-11-29T16:49:30.586" v="2661" actId="47"/>
        <pc:sldMkLst>
          <pc:docMk/>
          <pc:sldMk cId="1100169861" sldId="289"/>
        </pc:sldMkLst>
        <pc:spChg chg="del mod">
          <ac:chgData name="Soner OKAN" userId="d15568de9e0ecf2e" providerId="LiveId" clId="{23A6C45D-8DBE-46E4-BFDB-19ACAE6266D7}" dt="2025-11-29T16:48:44.127" v="2657" actId="478"/>
          <ac:spMkLst>
            <pc:docMk/>
            <pc:sldMk cId="1100169861" sldId="289"/>
            <ac:spMk id="2" creationId="{5BFAB5DF-8348-DEB4-E704-7CFFE7A43169}"/>
          </ac:spMkLst>
        </pc:spChg>
        <pc:spChg chg="add mod">
          <ac:chgData name="Soner OKAN" userId="d15568de9e0ecf2e" providerId="LiveId" clId="{23A6C45D-8DBE-46E4-BFDB-19ACAE6266D7}" dt="2025-11-29T16:49:14.544" v="2659" actId="255"/>
          <ac:spMkLst>
            <pc:docMk/>
            <pc:sldMk cId="1100169861" sldId="289"/>
            <ac:spMk id="4" creationId="{049C07AF-9E60-7A43-7C30-CD9FBE46D50B}"/>
          </ac:spMkLst>
        </pc:spChg>
        <pc:picChg chg="mod">
          <ac:chgData name="Soner OKAN" userId="d15568de9e0ecf2e" providerId="LiveId" clId="{23A6C45D-8DBE-46E4-BFDB-19ACAE6266D7}" dt="2025-11-29T16:43:07.746" v="2569" actId="1076"/>
          <ac:picMkLst>
            <pc:docMk/>
            <pc:sldMk cId="1100169861" sldId="289"/>
            <ac:picMk id="5" creationId="{217DC852-9DFE-5BBD-27F3-DA2757F16DAC}"/>
          </ac:picMkLst>
        </pc:picChg>
      </pc:sldChg>
      <pc:sldChg chg="add del">
        <pc:chgData name="Soner OKAN" userId="d15568de9e0ecf2e" providerId="LiveId" clId="{23A6C45D-8DBE-46E4-BFDB-19ACAE6266D7}" dt="2025-11-29T16:49:29.379" v="2660" actId="47"/>
        <pc:sldMkLst>
          <pc:docMk/>
          <pc:sldMk cId="2492625774" sldId="290"/>
        </pc:sldMkLst>
      </pc:sldChg>
      <pc:sldChg chg="modSp add mod">
        <pc:chgData name="Soner OKAN" userId="d15568de9e0ecf2e" providerId="LiveId" clId="{23A6C45D-8DBE-46E4-BFDB-19ACAE6266D7}" dt="2025-11-29T17:18:28.258" v="2860" actId="14100"/>
        <pc:sldMkLst>
          <pc:docMk/>
          <pc:sldMk cId="3833418177" sldId="291"/>
        </pc:sldMkLst>
        <pc:spChg chg="mod">
          <ac:chgData name="Soner OKAN" userId="d15568de9e0ecf2e" providerId="LiveId" clId="{23A6C45D-8DBE-46E4-BFDB-19ACAE6266D7}" dt="2025-11-29T17:18:28.258" v="2860" actId="14100"/>
          <ac:spMkLst>
            <pc:docMk/>
            <pc:sldMk cId="3833418177" sldId="291"/>
            <ac:spMk id="2" creationId="{7A06CE3D-E2E5-62C9-1858-C2EF5A235157}"/>
          </ac:spMkLst>
        </pc:spChg>
      </pc:sldChg>
      <pc:sldChg chg="addSp delSp modSp add mod">
        <pc:chgData name="Soner OKAN" userId="d15568de9e0ecf2e" providerId="LiveId" clId="{23A6C45D-8DBE-46E4-BFDB-19ACAE6266D7}" dt="2025-11-29T16:52:13.838" v="2681" actId="14100"/>
        <pc:sldMkLst>
          <pc:docMk/>
          <pc:sldMk cId="4024509595" sldId="292"/>
        </pc:sldMkLst>
        <pc:spChg chg="mod">
          <ac:chgData name="Soner OKAN" userId="d15568de9e0ecf2e" providerId="LiveId" clId="{23A6C45D-8DBE-46E4-BFDB-19ACAE6266D7}" dt="2025-11-29T16:52:07.727" v="2680" actId="21"/>
          <ac:spMkLst>
            <pc:docMk/>
            <pc:sldMk cId="4024509595" sldId="292"/>
            <ac:spMk id="2" creationId="{749979A4-9D41-8A43-3D82-0EF9AB9A9B03}"/>
          </ac:spMkLst>
        </pc:spChg>
        <pc:spChg chg="del">
          <ac:chgData name="Soner OKAN" userId="d15568de9e0ecf2e" providerId="LiveId" clId="{23A6C45D-8DBE-46E4-BFDB-19ACAE6266D7}" dt="2025-11-29T16:49:59.186" v="2666" actId="478"/>
          <ac:spMkLst>
            <pc:docMk/>
            <pc:sldMk cId="4024509595" sldId="292"/>
            <ac:spMk id="3" creationId="{407BFD2F-40BD-E26C-D24E-B1FC390A942B}"/>
          </ac:spMkLst>
        </pc:spChg>
        <pc:spChg chg="add del mod">
          <ac:chgData name="Soner OKAN" userId="d15568de9e0ecf2e" providerId="LiveId" clId="{23A6C45D-8DBE-46E4-BFDB-19ACAE6266D7}" dt="2025-11-29T16:50:01.398" v="2667" actId="478"/>
          <ac:spMkLst>
            <pc:docMk/>
            <pc:sldMk cId="4024509595" sldId="292"/>
            <ac:spMk id="6" creationId="{086E1D99-C33F-ED54-B9C5-C8AE79350861}"/>
          </ac:spMkLst>
        </pc:spChg>
        <pc:spChg chg="add del">
          <ac:chgData name="Soner OKAN" userId="d15568de9e0ecf2e" providerId="LiveId" clId="{23A6C45D-8DBE-46E4-BFDB-19ACAE6266D7}" dt="2025-11-29T16:50:41.615" v="2669" actId="11529"/>
          <ac:spMkLst>
            <pc:docMk/>
            <pc:sldMk cId="4024509595" sldId="292"/>
            <ac:spMk id="7" creationId="{F03B4F12-BF94-A7C9-4F49-46EC76CF8AA6}"/>
          </ac:spMkLst>
        </pc:spChg>
        <pc:spChg chg="add mod">
          <ac:chgData name="Soner OKAN" userId="d15568de9e0ecf2e" providerId="LiveId" clId="{23A6C45D-8DBE-46E4-BFDB-19ACAE6266D7}" dt="2025-11-29T16:52:13.838" v="2681" actId="14100"/>
          <ac:spMkLst>
            <pc:docMk/>
            <pc:sldMk cId="4024509595" sldId="292"/>
            <ac:spMk id="8" creationId="{0F6851AD-02F4-0A3B-6856-81ACE34C9C58}"/>
          </ac:spMkLst>
        </pc:spChg>
      </pc:sldChg>
      <pc:sldChg chg="addSp delSp modSp add mod">
        <pc:chgData name="Soner OKAN" userId="d15568de9e0ecf2e" providerId="LiveId" clId="{23A6C45D-8DBE-46E4-BFDB-19ACAE6266D7}" dt="2025-11-29T17:15:16.780" v="2801" actId="14100"/>
        <pc:sldMkLst>
          <pc:docMk/>
          <pc:sldMk cId="798528994" sldId="293"/>
        </pc:sldMkLst>
        <pc:spChg chg="del">
          <ac:chgData name="Soner OKAN" userId="d15568de9e0ecf2e" providerId="LiveId" clId="{23A6C45D-8DBE-46E4-BFDB-19ACAE6266D7}" dt="2025-11-29T16:55:53.248" v="2685" actId="478"/>
          <ac:spMkLst>
            <pc:docMk/>
            <pc:sldMk cId="798528994" sldId="293"/>
            <ac:spMk id="2" creationId="{713C8E2B-E321-8339-03DD-8B7E1BB1A23A}"/>
          </ac:spMkLst>
        </pc:spChg>
        <pc:spChg chg="del">
          <ac:chgData name="Soner OKAN" userId="d15568de9e0ecf2e" providerId="LiveId" clId="{23A6C45D-8DBE-46E4-BFDB-19ACAE6266D7}" dt="2025-11-29T16:55:48.741" v="2683" actId="478"/>
          <ac:spMkLst>
            <pc:docMk/>
            <pc:sldMk cId="798528994" sldId="293"/>
            <ac:spMk id="3" creationId="{BB5CD6F3-6B98-6C71-102F-416F97BA3200}"/>
          </ac:spMkLst>
        </pc:spChg>
        <pc:spChg chg="add del mod">
          <ac:chgData name="Soner OKAN" userId="d15568de9e0ecf2e" providerId="LiveId" clId="{23A6C45D-8DBE-46E4-BFDB-19ACAE6266D7}" dt="2025-11-29T16:55:50.404" v="2684" actId="478"/>
          <ac:spMkLst>
            <pc:docMk/>
            <pc:sldMk cId="798528994" sldId="293"/>
            <ac:spMk id="6" creationId="{88CB1E28-532D-A3E4-FE4B-27A77B43BCD8}"/>
          </ac:spMkLst>
        </pc:spChg>
        <pc:spChg chg="add del mod">
          <ac:chgData name="Soner OKAN" userId="d15568de9e0ecf2e" providerId="LiveId" clId="{23A6C45D-8DBE-46E4-BFDB-19ACAE6266D7}" dt="2025-11-29T16:55:57.261" v="2686" actId="478"/>
          <ac:spMkLst>
            <pc:docMk/>
            <pc:sldMk cId="798528994" sldId="293"/>
            <ac:spMk id="8" creationId="{0E466A0D-1D4C-6C2F-D959-ADEE612BA4D1}"/>
          </ac:spMkLst>
        </pc:spChg>
        <pc:picChg chg="add mod">
          <ac:chgData name="Soner OKAN" userId="d15568de9e0ecf2e" providerId="LiveId" clId="{23A6C45D-8DBE-46E4-BFDB-19ACAE6266D7}" dt="2025-11-29T17:08:11.767" v="2746" actId="1076"/>
          <ac:picMkLst>
            <pc:docMk/>
            <pc:sldMk cId="798528994" sldId="293"/>
            <ac:picMk id="10" creationId="{B6BED8D0-F378-31A1-DA52-4DF61614C277}"/>
          </ac:picMkLst>
        </pc:picChg>
        <pc:picChg chg="add mod">
          <ac:chgData name="Soner OKAN" userId="d15568de9e0ecf2e" providerId="LiveId" clId="{23A6C45D-8DBE-46E4-BFDB-19ACAE6266D7}" dt="2025-11-29T17:08:18.895" v="2748" actId="1076"/>
          <ac:picMkLst>
            <pc:docMk/>
            <pc:sldMk cId="798528994" sldId="293"/>
            <ac:picMk id="12" creationId="{09B2156C-9780-8091-330A-0E5CD394AD2D}"/>
          </ac:picMkLst>
        </pc:picChg>
        <pc:picChg chg="add mod">
          <ac:chgData name="Soner OKAN" userId="d15568de9e0ecf2e" providerId="LiveId" clId="{23A6C45D-8DBE-46E4-BFDB-19ACAE6266D7}" dt="2025-11-29T17:08:21.620" v="2749" actId="1076"/>
          <ac:picMkLst>
            <pc:docMk/>
            <pc:sldMk cId="798528994" sldId="293"/>
            <ac:picMk id="14" creationId="{94B43084-E92B-288A-4365-AFF17C36BEA0}"/>
          </ac:picMkLst>
        </pc:picChg>
        <pc:picChg chg="add del mod">
          <ac:chgData name="Soner OKAN" userId="d15568de9e0ecf2e" providerId="LiveId" clId="{23A6C45D-8DBE-46E4-BFDB-19ACAE6266D7}" dt="2025-11-29T17:05:50.370" v="2720" actId="478"/>
          <ac:picMkLst>
            <pc:docMk/>
            <pc:sldMk cId="798528994" sldId="293"/>
            <ac:picMk id="16" creationId="{4F4BF72B-3132-6CA7-6D42-10FA9C3C2EB8}"/>
          </ac:picMkLst>
        </pc:picChg>
        <pc:picChg chg="add mod">
          <ac:chgData name="Soner OKAN" userId="d15568de9e0ecf2e" providerId="LiveId" clId="{23A6C45D-8DBE-46E4-BFDB-19ACAE6266D7}" dt="2025-11-29T17:06:32.719" v="2727" actId="14100"/>
          <ac:picMkLst>
            <pc:docMk/>
            <pc:sldMk cId="798528994" sldId="293"/>
            <ac:picMk id="18" creationId="{60686B36-89E8-8534-D4F0-0D7988405B97}"/>
          </ac:picMkLst>
        </pc:picChg>
        <pc:picChg chg="add del mod">
          <ac:chgData name="Soner OKAN" userId="d15568de9e0ecf2e" providerId="LiveId" clId="{23A6C45D-8DBE-46E4-BFDB-19ACAE6266D7}" dt="2025-11-29T17:07:05.182" v="2731" actId="478"/>
          <ac:picMkLst>
            <pc:docMk/>
            <pc:sldMk cId="798528994" sldId="293"/>
            <ac:picMk id="20" creationId="{530E7035-A7F5-3770-DFE2-80D831657556}"/>
          </ac:picMkLst>
        </pc:picChg>
        <pc:picChg chg="add del mod">
          <ac:chgData name="Soner OKAN" userId="d15568de9e0ecf2e" providerId="LiveId" clId="{23A6C45D-8DBE-46E4-BFDB-19ACAE6266D7}" dt="2025-11-29T17:07:27.032" v="2736" actId="478"/>
          <ac:picMkLst>
            <pc:docMk/>
            <pc:sldMk cId="798528994" sldId="293"/>
            <ac:picMk id="22" creationId="{98C6A962-9B09-0287-3639-04A908E2DF12}"/>
          </ac:picMkLst>
        </pc:picChg>
        <pc:picChg chg="add mod">
          <ac:chgData name="Soner OKAN" userId="d15568de9e0ecf2e" providerId="LiveId" clId="{23A6C45D-8DBE-46E4-BFDB-19ACAE6266D7}" dt="2025-11-29T17:08:01.959" v="2744" actId="14100"/>
          <ac:picMkLst>
            <pc:docMk/>
            <pc:sldMk cId="798528994" sldId="293"/>
            <ac:picMk id="24" creationId="{FC069F04-1F1B-B514-CCAF-1C1DE2363CE2}"/>
          </ac:picMkLst>
        </pc:picChg>
        <pc:picChg chg="add del mod">
          <ac:chgData name="Soner OKAN" userId="d15568de9e0ecf2e" providerId="LiveId" clId="{23A6C45D-8DBE-46E4-BFDB-19ACAE6266D7}" dt="2025-11-29T17:08:55.421" v="2754" actId="478"/>
          <ac:picMkLst>
            <pc:docMk/>
            <pc:sldMk cId="798528994" sldId="293"/>
            <ac:picMk id="26" creationId="{E5AF4E6A-ADAB-FD1A-FB4D-A8BDC0F6065F}"/>
          </ac:picMkLst>
        </pc:picChg>
        <pc:picChg chg="add mod">
          <ac:chgData name="Soner OKAN" userId="d15568de9e0ecf2e" providerId="LiveId" clId="{23A6C45D-8DBE-46E4-BFDB-19ACAE6266D7}" dt="2025-11-29T17:09:26.516" v="2760" actId="14100"/>
          <ac:picMkLst>
            <pc:docMk/>
            <pc:sldMk cId="798528994" sldId="293"/>
            <ac:picMk id="28" creationId="{3607C1C7-DFE7-753A-4DB7-67716795C3FF}"/>
          </ac:picMkLst>
        </pc:picChg>
        <pc:picChg chg="add mod">
          <ac:chgData name="Soner OKAN" userId="d15568de9e0ecf2e" providerId="LiveId" clId="{23A6C45D-8DBE-46E4-BFDB-19ACAE6266D7}" dt="2025-11-29T17:10:23.063" v="2766" actId="14100"/>
          <ac:picMkLst>
            <pc:docMk/>
            <pc:sldMk cId="798528994" sldId="293"/>
            <ac:picMk id="30" creationId="{D6F3E96D-F2B4-F417-0C49-4E4CCDAB0F00}"/>
          </ac:picMkLst>
        </pc:picChg>
        <pc:picChg chg="add mod">
          <ac:chgData name="Soner OKAN" userId="d15568de9e0ecf2e" providerId="LiveId" clId="{23A6C45D-8DBE-46E4-BFDB-19ACAE6266D7}" dt="2025-11-29T17:11:12.454" v="2771" actId="1076"/>
          <ac:picMkLst>
            <pc:docMk/>
            <pc:sldMk cId="798528994" sldId="293"/>
            <ac:picMk id="32" creationId="{E89909BB-DDE2-644C-2C97-FBC94BAB71C4}"/>
          </ac:picMkLst>
        </pc:picChg>
        <pc:picChg chg="add mod">
          <ac:chgData name="Soner OKAN" userId="d15568de9e0ecf2e" providerId="LiveId" clId="{23A6C45D-8DBE-46E4-BFDB-19ACAE6266D7}" dt="2025-11-29T17:12:16.491" v="2778" actId="14100"/>
          <ac:picMkLst>
            <pc:docMk/>
            <pc:sldMk cId="798528994" sldId="293"/>
            <ac:picMk id="34" creationId="{6902E9E9-5C73-C573-9EDB-C7321CFFC702}"/>
          </ac:picMkLst>
        </pc:picChg>
        <pc:picChg chg="add mod">
          <ac:chgData name="Soner OKAN" userId="d15568de9e0ecf2e" providerId="LiveId" clId="{23A6C45D-8DBE-46E4-BFDB-19ACAE6266D7}" dt="2025-11-29T17:13:28.406" v="2787" actId="14100"/>
          <ac:picMkLst>
            <pc:docMk/>
            <pc:sldMk cId="798528994" sldId="293"/>
            <ac:picMk id="36" creationId="{AD103BCF-44AC-5C63-3545-6E22CA77AF35}"/>
          </ac:picMkLst>
        </pc:picChg>
        <pc:picChg chg="add mod">
          <ac:chgData name="Soner OKAN" userId="d15568de9e0ecf2e" providerId="LiveId" clId="{23A6C45D-8DBE-46E4-BFDB-19ACAE6266D7}" dt="2025-11-29T17:15:16.780" v="2801" actId="14100"/>
          <ac:picMkLst>
            <pc:docMk/>
            <pc:sldMk cId="798528994" sldId="293"/>
            <ac:picMk id="38" creationId="{F9654C76-D38D-8D83-A880-F88CBBCA07BF}"/>
          </ac:picMkLst>
        </pc:picChg>
        <pc:picChg chg="add mod">
          <ac:chgData name="Soner OKAN" userId="d15568de9e0ecf2e" providerId="LiveId" clId="{23A6C45D-8DBE-46E4-BFDB-19ACAE6266D7}" dt="2025-11-29T17:15:08.614" v="2800" actId="14100"/>
          <ac:picMkLst>
            <pc:docMk/>
            <pc:sldMk cId="798528994" sldId="293"/>
            <ac:picMk id="40" creationId="{1A722189-F07D-AE87-4F25-8A3B6EB0E972}"/>
          </ac:picMkLst>
        </pc:picChg>
        <pc:picChg chg="add mod">
          <ac:chgData name="Soner OKAN" userId="d15568de9e0ecf2e" providerId="LiveId" clId="{23A6C45D-8DBE-46E4-BFDB-19ACAE6266D7}" dt="2025-11-29T17:01:43.732" v="2693" actId="14100"/>
          <ac:picMkLst>
            <pc:docMk/>
            <pc:sldMk cId="798528994" sldId="293"/>
            <ac:picMk id="10242" creationId="{45D31B0D-2FA6-786A-89DB-3F699EC948F7}"/>
          </ac:picMkLst>
        </pc:picChg>
        <pc:picChg chg="add mod">
          <ac:chgData name="Soner OKAN" userId="d15568de9e0ecf2e" providerId="LiveId" clId="{23A6C45D-8DBE-46E4-BFDB-19ACAE6266D7}" dt="2025-11-29T17:01:59.129" v="2695" actId="1076"/>
          <ac:picMkLst>
            <pc:docMk/>
            <pc:sldMk cId="798528994" sldId="293"/>
            <ac:picMk id="10244" creationId="{54129773-DDD1-C3AA-9BDD-45EF46C1DDB2}"/>
          </ac:picMkLst>
        </pc:picChg>
        <pc:picChg chg="add mod">
          <ac:chgData name="Soner OKAN" userId="d15568de9e0ecf2e" providerId="LiveId" clId="{23A6C45D-8DBE-46E4-BFDB-19ACAE6266D7}" dt="2025-11-29T17:02:06.606" v="2697" actId="14100"/>
          <ac:picMkLst>
            <pc:docMk/>
            <pc:sldMk cId="798528994" sldId="293"/>
            <ac:picMk id="10246" creationId="{F2D30647-E759-8FD9-4007-EDCA38F3C69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11/29/2025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11/29/2025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11/29/2025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11/29/2025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11/29/2025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11/29/2025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11/29/2025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13" Type="http://schemas.openxmlformats.org/officeDocument/2006/relationships/image" Target="../media/image48.jpg"/><Relationship Id="rId3" Type="http://schemas.openxmlformats.org/officeDocument/2006/relationships/image" Target="../media/image38.png"/><Relationship Id="rId7" Type="http://schemas.openxmlformats.org/officeDocument/2006/relationships/image" Target="../media/image42.jpg"/><Relationship Id="rId12" Type="http://schemas.openxmlformats.org/officeDocument/2006/relationships/image" Target="../media/image47.jpg"/><Relationship Id="rId17" Type="http://schemas.openxmlformats.org/officeDocument/2006/relationships/image" Target="../media/image52.jpg"/><Relationship Id="rId2" Type="http://schemas.openxmlformats.org/officeDocument/2006/relationships/image" Target="../media/image6.png"/><Relationship Id="rId16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11" Type="http://schemas.openxmlformats.org/officeDocument/2006/relationships/image" Target="../media/image46.jpg"/><Relationship Id="rId5" Type="http://schemas.openxmlformats.org/officeDocument/2006/relationships/image" Target="../media/image40.png"/><Relationship Id="rId15" Type="http://schemas.openxmlformats.org/officeDocument/2006/relationships/image" Target="../media/image50.jpg"/><Relationship Id="rId10" Type="http://schemas.openxmlformats.org/officeDocument/2006/relationships/image" Target="../media/image45.jpg"/><Relationship Id="rId4" Type="http://schemas.openxmlformats.org/officeDocument/2006/relationships/image" Target="../media/image39.png"/><Relationship Id="rId9" Type="http://schemas.openxmlformats.org/officeDocument/2006/relationships/image" Target="../media/image44.jpg"/><Relationship Id="rId14" Type="http://schemas.openxmlformats.org/officeDocument/2006/relationships/image" Target="../media/image49.jp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12C7E2F-436F-623D-D969-9D106ADF6A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83293" y="4572000"/>
            <a:ext cx="4241294" cy="964138"/>
          </a:xfrm>
        </p:spPr>
        <p:txBody>
          <a:bodyPr/>
          <a:lstStyle/>
          <a:p>
            <a:pPr algn="r"/>
            <a:r>
              <a:rPr lang="ru-RU" dirty="0"/>
              <a:t>каталог</a:t>
            </a:r>
            <a:endParaRPr lang="tr-TR" dirty="0"/>
          </a:p>
        </p:txBody>
      </p:sp>
      <p:pic>
        <p:nvPicPr>
          <p:cNvPr id="5" name="Resim 4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3AF6FC19-DD09-B8D2-C98A-B500B8685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474"/>
            <a:ext cx="6842526" cy="6842526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7" name="Alt Başlık 6">
            <a:extLst>
              <a:ext uri="{FF2B5EF4-FFF2-40B4-BE49-F238E27FC236}">
                <a16:creationId xmlns:a16="http://schemas.microsoft.com/office/drawing/2014/main" id="{994D97AA-8E39-C26A-E5B1-6E47614A7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58063" y="5807767"/>
            <a:ext cx="3440031" cy="456846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Натуральное качество</a:t>
            </a:r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5914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F4EC29A1-B10C-3447-6DF1-43C199BB4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879FB571-0C08-0E30-7E51-0347208A9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Когда сочетаются натуральность, качество и опыт, результат не бывает случайным…</a:t>
            </a:r>
            <a:endParaRPr lang="tr-TR" sz="28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2EEBB70-FBDE-C3EC-507D-DD6B5EC91F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010" y="1794880"/>
            <a:ext cx="9178824" cy="4688350"/>
          </a:xfrm>
        </p:spPr>
        <p:txBody>
          <a:bodyPr>
            <a:noAutofit/>
          </a:bodyPr>
          <a:lstStyle/>
          <a:p>
            <a:r>
              <a:rPr lang="ru-RU" sz="1200" dirty="0"/>
              <a:t>С 1915 года наша компания формирует стандарты в мире древесины — стандарты, основанные на мастерстве четырёх поколений, безупречном качестве и глубоком понимании природы дерева. Более века мы создаём материалы, которые выбирают те, кто ценит надежность, эстетику и истинную долговечность.</a:t>
            </a:r>
          </a:p>
          <a:p>
            <a:endParaRPr lang="ru-RU" sz="1200" dirty="0"/>
          </a:p>
          <a:p>
            <a:r>
              <a:rPr lang="ru-RU" sz="1200" dirty="0"/>
              <a:t>Мы открываем для Вас двери к премиальной древесине, которая повышает ценность любого проекта. Наши продукты — это выбор компаний, стремящихся выделиться, укрепить бренд и предложить своим клиентам лучшее из возможного. Производители мебели, строительные организации и глобальные дилеры находят в наших материалах не только качество, но и реальное конкурентное преимущество.</a:t>
            </a:r>
          </a:p>
          <a:p>
            <a:endParaRPr lang="ru-RU" sz="1200" dirty="0"/>
          </a:p>
          <a:p>
            <a:r>
              <a:rPr lang="ru-RU" sz="1200" dirty="0"/>
              <a:t>Каждый наш продукт — результат тщательного отбора, технологической точности и вековой экспертизы. Именно поэтому наша древесина обеспечивает более высокую производительность, меньшее количество отходов и неизменно стабильный результат, который ощущается уже с первой поставки.</a:t>
            </a:r>
          </a:p>
          <a:p>
            <a:endParaRPr lang="ru-RU" sz="1200" dirty="0"/>
          </a:p>
          <a:p>
            <a:r>
              <a:rPr lang="ru-RU" sz="1200" dirty="0"/>
              <a:t>Сотрудничая с нами, Вы приобретаете не просто поставщика, а стратегического партнёра. Партнёра, который помогает Вам расти, расширять рынок, повышать престиж и предлагать своим клиентам продукт мирового уровня.</a:t>
            </a:r>
          </a:p>
          <a:p>
            <a:endParaRPr lang="ru-RU" sz="1200" dirty="0"/>
          </a:p>
          <a:p>
            <a:r>
              <a:rPr lang="ru-RU" sz="1200" dirty="0"/>
              <a:t>Выбирайте древесину, которая продаёт сама себя. Выбирайте качество, проверенное временем. Выбирайте партнёра с историей, которой можно доверять.</a:t>
            </a: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val="3322237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31110-6411-52EC-C6D4-E169B2678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t Başlık 6">
            <a:extLst>
              <a:ext uri="{FF2B5EF4-FFF2-40B4-BE49-F238E27FC236}">
                <a16:creationId xmlns:a16="http://schemas.microsoft.com/office/drawing/2014/main" id="{AFF72C25-AB16-FDCE-A223-9D90877E7B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16872" y="53581"/>
            <a:ext cx="1932275" cy="545084"/>
          </a:xfrm>
        </p:spPr>
        <p:txBody>
          <a:bodyPr>
            <a:normAutofit/>
          </a:bodyPr>
          <a:lstStyle/>
          <a:p>
            <a:pPr algn="r"/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ДУБ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 -</a:t>
            </a:r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MEŞE</a:t>
            </a:r>
          </a:p>
        </p:txBody>
      </p:sp>
      <p:pic>
        <p:nvPicPr>
          <p:cNvPr id="3" name="Resim 2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A9A53484-0EFF-1DD1-DB25-AF4AE53FC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pic>
        <p:nvPicPr>
          <p:cNvPr id="6" name="Resim 5" descr="Bej, bronz cilt, kahverengi, haki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02C99C64-261F-12A6-F560-A44B23FF64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4" y="0"/>
            <a:ext cx="6858000" cy="6858000"/>
          </a:xfrm>
          <a:prstGeom prst="rect">
            <a:avLst/>
          </a:prstGeom>
        </p:spPr>
      </p:pic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ABFF2A04-59C4-D065-0371-2332CC0236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790480"/>
              </p:ext>
            </p:extLst>
          </p:nvPr>
        </p:nvGraphicFramePr>
        <p:xfrm>
          <a:off x="7158477" y="598665"/>
          <a:ext cx="3113932" cy="38275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76569">
                  <a:extLst>
                    <a:ext uri="{9D8B030D-6E8A-4147-A177-3AD203B41FA5}">
                      <a16:colId xmlns:a16="http://schemas.microsoft.com/office/drawing/2014/main" val="197940200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492520803"/>
                    </a:ext>
                  </a:extLst>
                </a:gridCol>
                <a:gridCol w="865763">
                  <a:extLst>
                    <a:ext uri="{9D8B030D-6E8A-4147-A177-3AD203B41FA5}">
                      <a16:colId xmlns:a16="http://schemas.microsoft.com/office/drawing/2014/main" val="3053578174"/>
                    </a:ext>
                  </a:extLst>
                </a:gridCol>
              </a:tblGrid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КОД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ТОЛЩИНА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СОРТ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53289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10051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Aptos" panose="020B0004020202020204" pitchFamily="34" charset="0"/>
                        </a:rPr>
                        <a:t>5 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35393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10052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42274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10053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24407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10061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33928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10062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613389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10063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37855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10081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746553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10082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8579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10083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472575"/>
                  </a:ext>
                </a:extLst>
              </a:tr>
            </a:tbl>
          </a:graphicData>
        </a:graphic>
      </p:graphicFrame>
      <p:sp>
        <p:nvSpPr>
          <p:cNvPr id="9" name="Alt Başlık 6">
            <a:extLst>
              <a:ext uri="{FF2B5EF4-FFF2-40B4-BE49-F238E27FC236}">
                <a16:creationId xmlns:a16="http://schemas.microsoft.com/office/drawing/2014/main" id="{A47F1CC2-1FDE-3975-34FF-80071419D3B5}"/>
              </a:ext>
            </a:extLst>
          </p:cNvPr>
          <p:cNvSpPr txBox="1">
            <a:spLocks/>
          </p:cNvSpPr>
          <p:nvPr/>
        </p:nvSpPr>
        <p:spPr>
          <a:xfrm>
            <a:off x="6945549" y="4562272"/>
            <a:ext cx="5041720" cy="2242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sz="1200" b="1" dirty="0">
                <a:solidFill>
                  <a:schemeClr val="tx1"/>
                </a:solidFill>
                <a:latin typeface="Aptos" panose="020B0004020202020204" pitchFamily="34" charset="0"/>
              </a:rPr>
              <a:t>Области применения: </a:t>
            </a:r>
          </a:p>
          <a:p>
            <a:r>
              <a:rPr lang="ru-RU" sz="1200" dirty="0">
                <a:solidFill>
                  <a:schemeClr val="tx1"/>
                </a:solidFill>
                <a:latin typeface="Aptos" panose="020B0004020202020204" pitchFamily="34" charset="0"/>
              </a:rPr>
              <a:t>Древесина дуба твердых пород с толстыми и редкими кольцами используется для наружной и внутренней отделки зданий, а также для изготовления дверей, окон, лестниц, напольных покрытий и паркета. Древесина дуба твердых пород отлично подходит для изготовления ручек инструментов, бочек, тележек, автомобилей, кораблей, лодок, мостов и опор пирсов. Цельные и шпонированные варианты дуба мягких пород пользуются спросом в производстве мебели, строительстве внутренних помещений и декоративных элементах.</a:t>
            </a:r>
            <a:endParaRPr lang="tr-TR" sz="12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248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5FCD5-F691-B38D-2955-334C1EECA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t Başlık 6">
            <a:extLst>
              <a:ext uri="{FF2B5EF4-FFF2-40B4-BE49-F238E27FC236}">
                <a16:creationId xmlns:a16="http://schemas.microsoft.com/office/drawing/2014/main" id="{651F6B3B-257B-C03D-172E-11669D01D2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58477" y="53581"/>
            <a:ext cx="3113931" cy="54508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ЯСЕН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 -</a:t>
            </a:r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DİŞBUDAK</a:t>
            </a:r>
          </a:p>
        </p:txBody>
      </p:sp>
      <p:pic>
        <p:nvPicPr>
          <p:cNvPr id="3" name="Resim 2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C797DE18-6507-3688-9E99-92513E7E6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A1D2CF19-F0AF-48F4-FEC2-811FEC2163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185685"/>
              </p:ext>
            </p:extLst>
          </p:nvPr>
        </p:nvGraphicFramePr>
        <p:xfrm>
          <a:off x="7158477" y="598665"/>
          <a:ext cx="3113932" cy="38275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76569">
                  <a:extLst>
                    <a:ext uri="{9D8B030D-6E8A-4147-A177-3AD203B41FA5}">
                      <a16:colId xmlns:a16="http://schemas.microsoft.com/office/drawing/2014/main" val="197940200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492520803"/>
                    </a:ext>
                  </a:extLst>
                </a:gridCol>
                <a:gridCol w="865763">
                  <a:extLst>
                    <a:ext uri="{9D8B030D-6E8A-4147-A177-3AD203B41FA5}">
                      <a16:colId xmlns:a16="http://schemas.microsoft.com/office/drawing/2014/main" val="3053578174"/>
                    </a:ext>
                  </a:extLst>
                </a:gridCol>
              </a:tblGrid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КОД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ТОЛЩИНА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СОРТ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53289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Aptos" panose="020B0004020202020204" pitchFamily="34" charset="0"/>
                        </a:rPr>
                        <a:t>5 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35393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42274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24407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33928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613389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37855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746553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8579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472575"/>
                  </a:ext>
                </a:extLst>
              </a:tr>
            </a:tbl>
          </a:graphicData>
        </a:graphic>
      </p:graphicFrame>
      <p:sp>
        <p:nvSpPr>
          <p:cNvPr id="9" name="Alt Başlık 6">
            <a:extLst>
              <a:ext uri="{FF2B5EF4-FFF2-40B4-BE49-F238E27FC236}">
                <a16:creationId xmlns:a16="http://schemas.microsoft.com/office/drawing/2014/main" id="{167A902E-46D9-4BE3-5108-723D7C09AB3A}"/>
              </a:ext>
            </a:extLst>
          </p:cNvPr>
          <p:cNvSpPr txBox="1">
            <a:spLocks/>
          </p:cNvSpPr>
          <p:nvPr/>
        </p:nvSpPr>
        <p:spPr>
          <a:xfrm>
            <a:off x="6945549" y="4562272"/>
            <a:ext cx="5041720" cy="2242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sz="1200" b="1" dirty="0">
                <a:solidFill>
                  <a:schemeClr val="tx1"/>
                </a:solidFill>
                <a:latin typeface="Aptos" panose="020B0004020202020204" pitchFamily="34" charset="0"/>
              </a:rPr>
              <a:t>Области применения: </a:t>
            </a:r>
          </a:p>
          <a:p>
            <a:r>
              <a:rPr lang="ru-RU" sz="1200" dirty="0">
                <a:solidFill>
                  <a:schemeClr val="tx1"/>
                </a:solidFill>
                <a:latin typeface="Aptos" panose="020B0004020202020204" pitchFamily="34" charset="0"/>
              </a:rPr>
              <a:t>Он не пригоден для использования в качестве строительного пиломатериала. Его массив и шпон широко используются в мебельном производстве. Он хорошо поддаётся токарной обработке. Используется в производстве фанеры. Помимо мебели и дизайна интерьеров, он также используется в инструментальном производстве и производстве спортивного инвентаря.</a:t>
            </a:r>
            <a:endParaRPr lang="tr-TR" sz="12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4" name="Resim 3" descr="Bej, bronz cilt, kontrplak, kahverengi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068AA725-43C7-F28A-BE7C-12CB4F2A09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958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9D1122-579F-A92F-7564-1A93C2877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t Başlık 6">
            <a:extLst>
              <a:ext uri="{FF2B5EF4-FFF2-40B4-BE49-F238E27FC236}">
                <a16:creationId xmlns:a16="http://schemas.microsoft.com/office/drawing/2014/main" id="{1CFAAD04-BD94-160B-2D48-E8EE6A2101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58477" y="53581"/>
            <a:ext cx="3113931" cy="54508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БУК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 -</a:t>
            </a:r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KAYIN</a:t>
            </a:r>
          </a:p>
        </p:txBody>
      </p:sp>
      <p:pic>
        <p:nvPicPr>
          <p:cNvPr id="3" name="Resim 2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AE26FECC-0192-E917-DBFF-C8D73F393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E9FFCCFB-F431-3409-D7C7-D52C1B6064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440942"/>
              </p:ext>
            </p:extLst>
          </p:nvPr>
        </p:nvGraphicFramePr>
        <p:xfrm>
          <a:off x="7158477" y="598665"/>
          <a:ext cx="3113932" cy="38275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76569">
                  <a:extLst>
                    <a:ext uri="{9D8B030D-6E8A-4147-A177-3AD203B41FA5}">
                      <a16:colId xmlns:a16="http://schemas.microsoft.com/office/drawing/2014/main" val="197940200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492520803"/>
                    </a:ext>
                  </a:extLst>
                </a:gridCol>
                <a:gridCol w="865763">
                  <a:extLst>
                    <a:ext uri="{9D8B030D-6E8A-4147-A177-3AD203B41FA5}">
                      <a16:colId xmlns:a16="http://schemas.microsoft.com/office/drawing/2014/main" val="3053578174"/>
                    </a:ext>
                  </a:extLst>
                </a:gridCol>
              </a:tblGrid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КОД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ТОЛЩИНА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СОРТ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53289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2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Aptos" panose="020B0004020202020204" pitchFamily="34" charset="0"/>
                        </a:rPr>
                        <a:t>5 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35393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2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42274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2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24407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2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33928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2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613389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2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37855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2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746553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2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8579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2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472575"/>
                  </a:ext>
                </a:extLst>
              </a:tr>
            </a:tbl>
          </a:graphicData>
        </a:graphic>
      </p:graphicFrame>
      <p:sp>
        <p:nvSpPr>
          <p:cNvPr id="9" name="Alt Başlık 6">
            <a:extLst>
              <a:ext uri="{FF2B5EF4-FFF2-40B4-BE49-F238E27FC236}">
                <a16:creationId xmlns:a16="http://schemas.microsoft.com/office/drawing/2014/main" id="{3B3D0862-19E1-F73B-2A54-CFE589D4DFF1}"/>
              </a:ext>
            </a:extLst>
          </p:cNvPr>
          <p:cNvSpPr txBox="1">
            <a:spLocks/>
          </p:cNvSpPr>
          <p:nvPr/>
        </p:nvSpPr>
        <p:spPr>
          <a:xfrm>
            <a:off x="6945549" y="4562272"/>
            <a:ext cx="5041720" cy="2242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sz="1200" b="1" dirty="0">
                <a:solidFill>
                  <a:schemeClr val="tx1"/>
                </a:solidFill>
                <a:latin typeface="Aptos" panose="020B0004020202020204" pitchFamily="34" charset="0"/>
              </a:rPr>
              <a:t>Области применения: </a:t>
            </a:r>
          </a:p>
          <a:p>
            <a:r>
              <a:rPr lang="ru-RU" sz="1200" dirty="0">
                <a:solidFill>
                  <a:schemeClr val="tx1"/>
                </a:solidFill>
                <a:latin typeface="Aptos" panose="020B0004020202020204" pitchFamily="34" charset="0"/>
              </a:rPr>
              <a:t>В частности, она применяется в производстве массивной мебели, панелей, спортивного инвентаря, игрушек, катушек, рукояток инструментов, токарной обработки, в производстве музыкальных инструментов, паркета, фанеры, декоративного шпона, в бочкостроении, в качестве древесного волокна и бумажной древесины, в кузовостроении, при производстве древесного угля, древесной смолы, уксусной кислоты и в пропитанном виде в производстве шпал.</a:t>
            </a:r>
            <a:endParaRPr lang="tr-TR" sz="12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5" name="Resim 4" descr="Bej, bronz cilt, kahverengi, zemin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846E5F52-6DFC-3933-F361-FEF5A78B9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897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04F24-0723-F83B-3DA2-1682A47EF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t Başlık 6">
            <a:extLst>
              <a:ext uri="{FF2B5EF4-FFF2-40B4-BE49-F238E27FC236}">
                <a16:creationId xmlns:a16="http://schemas.microsoft.com/office/drawing/2014/main" id="{7A0046B5-82F1-DE58-6212-3D100BB135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58477" y="53581"/>
            <a:ext cx="3113931" cy="54508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КАШТАН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 -</a:t>
            </a:r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KESTANE</a:t>
            </a:r>
          </a:p>
        </p:txBody>
      </p:sp>
      <p:pic>
        <p:nvPicPr>
          <p:cNvPr id="3" name="Resim 2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0EF2300A-ECE8-C771-CCB7-7293D7A8D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08CA8804-61E7-D18C-B8BD-1D77CDCCE3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16532"/>
              </p:ext>
            </p:extLst>
          </p:nvPr>
        </p:nvGraphicFramePr>
        <p:xfrm>
          <a:off x="7158477" y="598665"/>
          <a:ext cx="3113932" cy="38275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76569">
                  <a:extLst>
                    <a:ext uri="{9D8B030D-6E8A-4147-A177-3AD203B41FA5}">
                      <a16:colId xmlns:a16="http://schemas.microsoft.com/office/drawing/2014/main" val="197940200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492520803"/>
                    </a:ext>
                  </a:extLst>
                </a:gridCol>
                <a:gridCol w="865763">
                  <a:extLst>
                    <a:ext uri="{9D8B030D-6E8A-4147-A177-3AD203B41FA5}">
                      <a16:colId xmlns:a16="http://schemas.microsoft.com/office/drawing/2014/main" val="3053578174"/>
                    </a:ext>
                  </a:extLst>
                </a:gridCol>
              </a:tblGrid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КОД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ТОЛЩИНА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СОРТ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53289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3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Aptos" panose="020B0004020202020204" pitchFamily="34" charset="0"/>
                        </a:rPr>
                        <a:t>5 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35393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3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42274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3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24407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3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33928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3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613389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3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37855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3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746553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3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8579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3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472575"/>
                  </a:ext>
                </a:extLst>
              </a:tr>
            </a:tbl>
          </a:graphicData>
        </a:graphic>
      </p:graphicFrame>
      <p:sp>
        <p:nvSpPr>
          <p:cNvPr id="9" name="Alt Başlık 6">
            <a:extLst>
              <a:ext uri="{FF2B5EF4-FFF2-40B4-BE49-F238E27FC236}">
                <a16:creationId xmlns:a16="http://schemas.microsoft.com/office/drawing/2014/main" id="{B5BFA504-7DA9-B4AB-E9C0-1AFBB4ABAC14}"/>
              </a:ext>
            </a:extLst>
          </p:cNvPr>
          <p:cNvSpPr txBox="1">
            <a:spLocks/>
          </p:cNvSpPr>
          <p:nvPr/>
        </p:nvSpPr>
        <p:spPr>
          <a:xfrm>
            <a:off x="6945549" y="4562272"/>
            <a:ext cx="5041720" cy="2242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sz="1200" b="1" dirty="0">
                <a:solidFill>
                  <a:schemeClr val="tx1"/>
                </a:solidFill>
                <a:latin typeface="Aptos" panose="020B0004020202020204" pitchFamily="34" charset="0"/>
              </a:rPr>
              <a:t>Области применения: </a:t>
            </a:r>
          </a:p>
          <a:p>
            <a:r>
              <a:rPr lang="ru-RU" sz="1200" dirty="0">
                <a:solidFill>
                  <a:schemeClr val="tx1"/>
                </a:solidFill>
                <a:latin typeface="Aptos" panose="020B0004020202020204" pitchFamily="34" charset="0"/>
              </a:rPr>
              <a:t>Вне зданий древесину используют в столярных изделиях, а также для строительства мостов и опор. В мебельном производстве её используют в виде массива и шпона. Она особенно популярна для изготовления гнутой мебели.</a:t>
            </a:r>
            <a:endParaRPr lang="tr-TR" sz="12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4" name="Resim 3" descr="Bej, bronz cilt, kahverengi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EC3B120A-3664-43DB-B210-D23450935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591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742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B4AB7-88C9-5628-725B-DA1BC6891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t Başlık 6">
            <a:extLst>
              <a:ext uri="{FF2B5EF4-FFF2-40B4-BE49-F238E27FC236}">
                <a16:creationId xmlns:a16="http://schemas.microsoft.com/office/drawing/2014/main" id="{DE077828-8187-5EC2-7CA3-748925FE5A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58477" y="53581"/>
            <a:ext cx="3113931" cy="54508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 КЛЕН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 -</a:t>
            </a:r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AKÇAAĞAÇ</a:t>
            </a:r>
          </a:p>
        </p:txBody>
      </p:sp>
      <p:pic>
        <p:nvPicPr>
          <p:cNvPr id="3" name="Resim 2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EA92C6E2-9A29-36C7-523A-01292599BD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5CC4A052-C288-B137-5865-7B38AB86AC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074288"/>
              </p:ext>
            </p:extLst>
          </p:nvPr>
        </p:nvGraphicFramePr>
        <p:xfrm>
          <a:off x="7158477" y="598665"/>
          <a:ext cx="3113932" cy="38275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76569">
                  <a:extLst>
                    <a:ext uri="{9D8B030D-6E8A-4147-A177-3AD203B41FA5}">
                      <a16:colId xmlns:a16="http://schemas.microsoft.com/office/drawing/2014/main" val="197940200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492520803"/>
                    </a:ext>
                  </a:extLst>
                </a:gridCol>
                <a:gridCol w="865763">
                  <a:extLst>
                    <a:ext uri="{9D8B030D-6E8A-4147-A177-3AD203B41FA5}">
                      <a16:colId xmlns:a16="http://schemas.microsoft.com/office/drawing/2014/main" val="3053578174"/>
                    </a:ext>
                  </a:extLst>
                </a:gridCol>
              </a:tblGrid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КОД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ТОЛЩИНА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СОРТ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53289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4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Aptos" panose="020B0004020202020204" pitchFamily="34" charset="0"/>
                        </a:rPr>
                        <a:t>5 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35393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4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42274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4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24407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4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33928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4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613389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4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37855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4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746553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4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8579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4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472575"/>
                  </a:ext>
                </a:extLst>
              </a:tr>
            </a:tbl>
          </a:graphicData>
        </a:graphic>
      </p:graphicFrame>
      <p:sp>
        <p:nvSpPr>
          <p:cNvPr id="9" name="Alt Başlık 6">
            <a:extLst>
              <a:ext uri="{FF2B5EF4-FFF2-40B4-BE49-F238E27FC236}">
                <a16:creationId xmlns:a16="http://schemas.microsoft.com/office/drawing/2014/main" id="{56C1B1F5-B547-8B62-9BEE-A14F82953702}"/>
              </a:ext>
            </a:extLst>
          </p:cNvPr>
          <p:cNvSpPr txBox="1">
            <a:spLocks/>
          </p:cNvSpPr>
          <p:nvPr/>
        </p:nvSpPr>
        <p:spPr>
          <a:xfrm>
            <a:off x="6945549" y="4562272"/>
            <a:ext cx="5041720" cy="2242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sz="1200" b="1" dirty="0">
                <a:solidFill>
                  <a:schemeClr val="tx1"/>
                </a:solidFill>
                <a:latin typeface="Aptos" panose="020B0004020202020204" pitchFamily="34" charset="0"/>
              </a:rPr>
              <a:t>Области применения: </a:t>
            </a:r>
          </a:p>
          <a:p>
            <a:r>
              <a:rPr lang="ru-RU" sz="1200" dirty="0">
                <a:solidFill>
                  <a:schemeClr val="tx1"/>
                </a:solidFill>
                <a:latin typeface="Aptos" panose="020B0004020202020204" pitchFamily="34" charset="0"/>
              </a:rPr>
              <a:t>Его используют в мебельном производстве в цельном и шпонированном виде, в музыкальных инструментах, кухонных принадлежностях, формах для обуви, для резьбы, инкрустации, в тонких работах, выполняемых с помощью лобзика, в ручках игрушек и катушечных ручных инструментов.</a:t>
            </a:r>
            <a:endParaRPr lang="tr-TR" sz="12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5" name="Resim 4" descr="Bej, bronz cilt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AC8D8275-2282-024F-B049-1C0A45B5A9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942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29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CB075-56C3-E50B-9BD0-2285301AC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t Başlık 6">
            <a:extLst>
              <a:ext uri="{FF2B5EF4-FFF2-40B4-BE49-F238E27FC236}">
                <a16:creationId xmlns:a16="http://schemas.microsoft.com/office/drawing/2014/main" id="{820C3B7E-EC06-B113-5316-BCA19EA5A7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58477" y="53581"/>
            <a:ext cx="3113931" cy="54508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 ИРОКО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 -</a:t>
            </a:r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IROKO</a:t>
            </a:r>
          </a:p>
        </p:txBody>
      </p:sp>
      <p:pic>
        <p:nvPicPr>
          <p:cNvPr id="3" name="Resim 2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521E6735-2332-495E-2864-498149C64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0D587B4B-3DEA-427E-58BA-A37DF995F9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6579326"/>
              </p:ext>
            </p:extLst>
          </p:nvPr>
        </p:nvGraphicFramePr>
        <p:xfrm>
          <a:off x="7158477" y="598665"/>
          <a:ext cx="3113932" cy="38275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76569">
                  <a:extLst>
                    <a:ext uri="{9D8B030D-6E8A-4147-A177-3AD203B41FA5}">
                      <a16:colId xmlns:a16="http://schemas.microsoft.com/office/drawing/2014/main" val="197940200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492520803"/>
                    </a:ext>
                  </a:extLst>
                </a:gridCol>
                <a:gridCol w="865763">
                  <a:extLst>
                    <a:ext uri="{9D8B030D-6E8A-4147-A177-3AD203B41FA5}">
                      <a16:colId xmlns:a16="http://schemas.microsoft.com/office/drawing/2014/main" val="3053578174"/>
                    </a:ext>
                  </a:extLst>
                </a:gridCol>
              </a:tblGrid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КОД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ТОЛЩИНА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СОРТ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53289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5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Aptos" panose="020B0004020202020204" pitchFamily="34" charset="0"/>
                        </a:rPr>
                        <a:t>5 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35393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5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42274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5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24407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5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33928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5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613389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5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37855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5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746553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5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8579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5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472575"/>
                  </a:ext>
                </a:extLst>
              </a:tr>
            </a:tbl>
          </a:graphicData>
        </a:graphic>
      </p:graphicFrame>
      <p:sp>
        <p:nvSpPr>
          <p:cNvPr id="9" name="Alt Başlık 6">
            <a:extLst>
              <a:ext uri="{FF2B5EF4-FFF2-40B4-BE49-F238E27FC236}">
                <a16:creationId xmlns:a16="http://schemas.microsoft.com/office/drawing/2014/main" id="{4D0E93A5-A719-BAA3-84B8-4DF7777995B1}"/>
              </a:ext>
            </a:extLst>
          </p:cNvPr>
          <p:cNvSpPr txBox="1">
            <a:spLocks/>
          </p:cNvSpPr>
          <p:nvPr/>
        </p:nvSpPr>
        <p:spPr>
          <a:xfrm>
            <a:off x="6945549" y="4562272"/>
            <a:ext cx="5041720" cy="2242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sz="1200" b="1" dirty="0">
                <a:solidFill>
                  <a:schemeClr val="tx1"/>
                </a:solidFill>
                <a:latin typeface="Aptos" panose="020B0004020202020204" pitchFamily="34" charset="0"/>
              </a:rPr>
              <a:t>Области применения: </a:t>
            </a:r>
          </a:p>
          <a:p>
            <a:r>
              <a:rPr lang="ru-RU" sz="1200" dirty="0">
                <a:solidFill>
                  <a:schemeClr val="tx1"/>
                </a:solidFill>
                <a:latin typeface="Aptos" panose="020B0004020202020204" pitchFamily="34" charset="0"/>
              </a:rPr>
              <a:t>Используется в виде резаного шпона в декоративных высококачественных покрытиях, в производстве мебели и паркета, во внутренних и наружных частях зданий, при изготовлении дверей и окон, в строительстве кораблей, вагонов и мостов, в тарвесах, дверях для химических веществ, лабораторных столах и садовой мебели.</a:t>
            </a:r>
            <a:endParaRPr lang="tr-TR" sz="12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4" name="Resim 3" descr="bronz cilt, Bej, kahverengi, tahta, ahşap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6695D520-800D-8157-B792-E3475C7DB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124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25950-939D-5A92-3AB5-DBC3B6785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t Başlık 6">
            <a:extLst>
              <a:ext uri="{FF2B5EF4-FFF2-40B4-BE49-F238E27FC236}">
                <a16:creationId xmlns:a16="http://schemas.microsoft.com/office/drawing/2014/main" id="{BEF3C840-02C3-F3A9-9C34-0E722F7D22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58477" y="53581"/>
            <a:ext cx="3113931" cy="54508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 ТИК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 -</a:t>
            </a:r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TEAK</a:t>
            </a:r>
          </a:p>
        </p:txBody>
      </p:sp>
      <p:pic>
        <p:nvPicPr>
          <p:cNvPr id="3" name="Resim 2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A787150C-321B-81A7-75E5-E7D44D42F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71822903-8183-E364-52AB-53F19C9BD1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2856525"/>
              </p:ext>
            </p:extLst>
          </p:nvPr>
        </p:nvGraphicFramePr>
        <p:xfrm>
          <a:off x="7158477" y="598665"/>
          <a:ext cx="3113932" cy="38275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76569">
                  <a:extLst>
                    <a:ext uri="{9D8B030D-6E8A-4147-A177-3AD203B41FA5}">
                      <a16:colId xmlns:a16="http://schemas.microsoft.com/office/drawing/2014/main" val="197940200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492520803"/>
                    </a:ext>
                  </a:extLst>
                </a:gridCol>
                <a:gridCol w="865763">
                  <a:extLst>
                    <a:ext uri="{9D8B030D-6E8A-4147-A177-3AD203B41FA5}">
                      <a16:colId xmlns:a16="http://schemas.microsoft.com/office/drawing/2014/main" val="3053578174"/>
                    </a:ext>
                  </a:extLst>
                </a:gridCol>
              </a:tblGrid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КОД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ТОЛЩИНА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СОРТ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53289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6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Aptos" panose="020B0004020202020204" pitchFamily="34" charset="0"/>
                        </a:rPr>
                        <a:t>5 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35393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6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42274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6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24407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6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33928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6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613389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6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37855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6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746553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60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82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8579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6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472575"/>
                  </a:ext>
                </a:extLst>
              </a:tr>
            </a:tbl>
          </a:graphicData>
        </a:graphic>
      </p:graphicFrame>
      <p:sp>
        <p:nvSpPr>
          <p:cNvPr id="9" name="Alt Başlık 6">
            <a:extLst>
              <a:ext uri="{FF2B5EF4-FFF2-40B4-BE49-F238E27FC236}">
                <a16:creationId xmlns:a16="http://schemas.microsoft.com/office/drawing/2014/main" id="{CB0C5D93-F898-E925-F1C6-06483BB6FBC9}"/>
              </a:ext>
            </a:extLst>
          </p:cNvPr>
          <p:cNvSpPr txBox="1">
            <a:spLocks/>
          </p:cNvSpPr>
          <p:nvPr/>
        </p:nvSpPr>
        <p:spPr>
          <a:xfrm>
            <a:off x="6945549" y="4562272"/>
            <a:ext cx="5041720" cy="2242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sz="1200" b="1" dirty="0">
                <a:solidFill>
                  <a:schemeClr val="tx1"/>
                </a:solidFill>
                <a:latin typeface="Aptos" panose="020B0004020202020204" pitchFamily="34" charset="0"/>
              </a:rPr>
              <a:t>Области применения: </a:t>
            </a:r>
          </a:p>
          <a:p>
            <a:r>
              <a:rPr lang="ru-RU" sz="1100" dirty="0">
                <a:solidFill>
                  <a:schemeClr val="tx1"/>
                </a:solidFill>
                <a:latin typeface="Aptos" panose="020B0004020202020204" pitchFamily="34" charset="0"/>
              </a:rPr>
              <a:t>Тик особенно популярен для изготовления напольных покрытий, мебели и дверных/оконных конструкций. Твёрдый от природы, тик также обладает превосходной устойчивостью к внешним воздействиям благодаря содержанию масла (так называемого тикового масла). Благодаря этому свойству тиковая древесина является ценным и специализированным материалом, используемым для этих и других подобных целей, особенно в яхтенной индустрии. Палубы и другие подобные элементы яхт и других деревянных судов, которые постоянно подвергаются воздействию окружающей среды, в основном изготавливаются из тика.</a:t>
            </a:r>
            <a:endParaRPr lang="tr-TR" sz="11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5" name="Resim 4" descr="bina, zemin, kontrplak, kahverengi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0C099844-77AE-1121-787D-36EF88F1CC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591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345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50833-7967-BAFA-ADDF-0E9A215EB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t Başlık 6">
            <a:extLst>
              <a:ext uri="{FF2B5EF4-FFF2-40B4-BE49-F238E27FC236}">
                <a16:creationId xmlns:a16="http://schemas.microsoft.com/office/drawing/2014/main" id="{094EED83-665D-FCED-CB81-67E36B2D09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58477" y="53581"/>
            <a:ext cx="3113931" cy="54508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 ОРЕХ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 -</a:t>
            </a:r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CEVİZ</a:t>
            </a:r>
          </a:p>
        </p:txBody>
      </p:sp>
      <p:pic>
        <p:nvPicPr>
          <p:cNvPr id="3" name="Resim 2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AB66844F-40CC-30E0-ABC1-A9EF49FBD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73E3A610-7D51-D1CA-3A03-E0EC0E452E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593138"/>
              </p:ext>
            </p:extLst>
          </p:nvPr>
        </p:nvGraphicFramePr>
        <p:xfrm>
          <a:off x="7158477" y="598665"/>
          <a:ext cx="3113932" cy="38275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76569">
                  <a:extLst>
                    <a:ext uri="{9D8B030D-6E8A-4147-A177-3AD203B41FA5}">
                      <a16:colId xmlns:a16="http://schemas.microsoft.com/office/drawing/2014/main" val="197940200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492520803"/>
                    </a:ext>
                  </a:extLst>
                </a:gridCol>
                <a:gridCol w="865763">
                  <a:extLst>
                    <a:ext uri="{9D8B030D-6E8A-4147-A177-3AD203B41FA5}">
                      <a16:colId xmlns:a16="http://schemas.microsoft.com/office/drawing/2014/main" val="3053578174"/>
                    </a:ext>
                  </a:extLst>
                </a:gridCol>
              </a:tblGrid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КОД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ТОЛЩИНА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СОРТ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53289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7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Aptos" panose="020B0004020202020204" pitchFamily="34" charset="0"/>
                        </a:rPr>
                        <a:t>5 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35393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7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42274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7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24407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7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33928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7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613389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7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37855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7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746553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70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82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8579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7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472575"/>
                  </a:ext>
                </a:extLst>
              </a:tr>
            </a:tbl>
          </a:graphicData>
        </a:graphic>
      </p:graphicFrame>
      <p:sp>
        <p:nvSpPr>
          <p:cNvPr id="9" name="Alt Başlık 6">
            <a:extLst>
              <a:ext uri="{FF2B5EF4-FFF2-40B4-BE49-F238E27FC236}">
                <a16:creationId xmlns:a16="http://schemas.microsoft.com/office/drawing/2014/main" id="{4EAF2C99-5C00-EE8C-2D3F-BF927DB314DC}"/>
              </a:ext>
            </a:extLst>
          </p:cNvPr>
          <p:cNvSpPr txBox="1">
            <a:spLocks/>
          </p:cNvSpPr>
          <p:nvPr/>
        </p:nvSpPr>
        <p:spPr>
          <a:xfrm>
            <a:off x="6945549" y="4562272"/>
            <a:ext cx="5041720" cy="2242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sz="1200" b="1" dirty="0">
                <a:solidFill>
                  <a:schemeClr val="tx1"/>
                </a:solidFill>
                <a:latin typeface="Aptos" panose="020B0004020202020204" pitchFamily="34" charset="0"/>
              </a:rPr>
              <a:t>Области применения: </a:t>
            </a:r>
          </a:p>
          <a:p>
            <a:r>
              <a:rPr lang="ru-RU" sz="1200" dirty="0">
                <a:solidFill>
                  <a:schemeClr val="tx1"/>
                </a:solidFill>
                <a:latin typeface="Aptos" panose="020B0004020202020204" pitchFamily="34" charset="0"/>
              </a:rPr>
              <a:t>Это мебельная древесина высочайшего качества и эстетической ценности. Она также пользуется большим спросом в дизайне интерьера. Её используют в качестве массива и шпона. Она отлично подходит для резьбы и токарной обработки. Её можно использовать в изготовлении музыкальных инструментов и моделей.</a:t>
            </a:r>
            <a:endParaRPr lang="tr-TR" sz="12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4" name="Resim 3" descr="tahta, ahşap, kahverengi, zemin, bronz cilt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C19BB82E-4E7E-D724-7E6C-44AB81FB0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041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400F2-FA06-5747-731A-0F9CD0631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t Başlık 6">
            <a:extLst>
              <a:ext uri="{FF2B5EF4-FFF2-40B4-BE49-F238E27FC236}">
                <a16:creationId xmlns:a16="http://schemas.microsoft.com/office/drawing/2014/main" id="{9063A178-A987-5434-5209-80BDA172C3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58477" y="53581"/>
            <a:ext cx="3113931" cy="54508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 ПИХТА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 -</a:t>
            </a:r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GÖKNAR</a:t>
            </a:r>
          </a:p>
        </p:txBody>
      </p:sp>
      <p:pic>
        <p:nvPicPr>
          <p:cNvPr id="3" name="Resim 2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C70FCB8C-AAE2-0934-DEF8-FA08C2845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D18BEABA-AF9E-81FA-7986-B91140C502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903558"/>
              </p:ext>
            </p:extLst>
          </p:nvPr>
        </p:nvGraphicFramePr>
        <p:xfrm>
          <a:off x="7158477" y="598665"/>
          <a:ext cx="3113932" cy="38275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76569">
                  <a:extLst>
                    <a:ext uri="{9D8B030D-6E8A-4147-A177-3AD203B41FA5}">
                      <a16:colId xmlns:a16="http://schemas.microsoft.com/office/drawing/2014/main" val="197940200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492520803"/>
                    </a:ext>
                  </a:extLst>
                </a:gridCol>
                <a:gridCol w="865763">
                  <a:extLst>
                    <a:ext uri="{9D8B030D-6E8A-4147-A177-3AD203B41FA5}">
                      <a16:colId xmlns:a16="http://schemas.microsoft.com/office/drawing/2014/main" val="3053578174"/>
                    </a:ext>
                  </a:extLst>
                </a:gridCol>
              </a:tblGrid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КОД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ТОЛЩИНА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СОРТ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53289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8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Aptos" panose="020B0004020202020204" pitchFamily="34" charset="0"/>
                        </a:rPr>
                        <a:t>5 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35393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8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42274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8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24407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8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33928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8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613389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8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37855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8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746553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80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82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8579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8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472575"/>
                  </a:ext>
                </a:extLst>
              </a:tr>
            </a:tbl>
          </a:graphicData>
        </a:graphic>
      </p:graphicFrame>
      <p:sp>
        <p:nvSpPr>
          <p:cNvPr id="9" name="Alt Başlık 6">
            <a:extLst>
              <a:ext uri="{FF2B5EF4-FFF2-40B4-BE49-F238E27FC236}">
                <a16:creationId xmlns:a16="http://schemas.microsoft.com/office/drawing/2014/main" id="{4B575905-BA0E-63A9-CEB6-15A851782B9C}"/>
              </a:ext>
            </a:extLst>
          </p:cNvPr>
          <p:cNvSpPr txBox="1">
            <a:spLocks/>
          </p:cNvSpPr>
          <p:nvPr/>
        </p:nvSpPr>
        <p:spPr>
          <a:xfrm>
            <a:off x="6945549" y="4562272"/>
            <a:ext cx="5041720" cy="2242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sz="1200" b="1" dirty="0">
                <a:solidFill>
                  <a:schemeClr val="tx1"/>
                </a:solidFill>
                <a:latin typeface="Aptos" panose="020B0004020202020204" pitchFamily="34" charset="0"/>
              </a:rPr>
              <a:t>Области применения: </a:t>
            </a:r>
          </a:p>
          <a:p>
            <a:r>
              <a:rPr lang="ru-RU" sz="1200" dirty="0">
                <a:solidFill>
                  <a:schemeClr val="tx1"/>
                </a:solidFill>
                <a:latin typeface="Aptos" panose="020B0004020202020204" pitchFamily="34" charset="0"/>
              </a:rPr>
              <a:t>Её используют в строительстве в качестве кровельного материала, формовочного материала, материала для внутренней отделки дверных полотен и производства упаковочных ящиков. Чтобы заказать пиломатериалы из пихты или узнать цены на них, свяжитесь с нами по нашим контактным данным.</a:t>
            </a:r>
            <a:endParaRPr lang="tr-TR" sz="12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5" name="Resim 4" descr="Bej, bronz cilt, kahverengi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CA57BC45-3811-9C2F-1E26-AD750FB4E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62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2CB51-9C36-9561-1F55-E5E2BC7A3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t Başlık 6">
            <a:extLst>
              <a:ext uri="{FF2B5EF4-FFF2-40B4-BE49-F238E27FC236}">
                <a16:creationId xmlns:a16="http://schemas.microsoft.com/office/drawing/2014/main" id="{FD4D593E-3B8C-838D-A69A-7756D2F972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58477" y="53581"/>
            <a:ext cx="3113931" cy="54508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 СОСНА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 -</a:t>
            </a:r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ÇAM</a:t>
            </a:r>
          </a:p>
        </p:txBody>
      </p:sp>
      <p:pic>
        <p:nvPicPr>
          <p:cNvPr id="3" name="Resim 2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43D5B2EC-3E1E-D5B0-F1AE-497287CCB4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C85EBAC3-34D7-319A-F405-3F894DFF26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236169"/>
              </p:ext>
            </p:extLst>
          </p:nvPr>
        </p:nvGraphicFramePr>
        <p:xfrm>
          <a:off x="7158477" y="598665"/>
          <a:ext cx="3113932" cy="38275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76569">
                  <a:extLst>
                    <a:ext uri="{9D8B030D-6E8A-4147-A177-3AD203B41FA5}">
                      <a16:colId xmlns:a16="http://schemas.microsoft.com/office/drawing/2014/main" val="197940200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492520803"/>
                    </a:ext>
                  </a:extLst>
                </a:gridCol>
                <a:gridCol w="865763">
                  <a:extLst>
                    <a:ext uri="{9D8B030D-6E8A-4147-A177-3AD203B41FA5}">
                      <a16:colId xmlns:a16="http://schemas.microsoft.com/office/drawing/2014/main" val="3053578174"/>
                    </a:ext>
                  </a:extLst>
                </a:gridCol>
              </a:tblGrid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КОД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ТОЛЩИНА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СОРТ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53289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9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Aptos" panose="020B0004020202020204" pitchFamily="34" charset="0"/>
                        </a:rPr>
                        <a:t>5 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35393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9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42274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9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24407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9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33928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9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613389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9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37855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9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746553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90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82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8579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dirty="0">
                          <a:latin typeface="Aptos" panose="020B0004020202020204" pitchFamily="34" charset="0"/>
                        </a:rPr>
                        <a:t>9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472575"/>
                  </a:ext>
                </a:extLst>
              </a:tr>
            </a:tbl>
          </a:graphicData>
        </a:graphic>
      </p:graphicFrame>
      <p:sp>
        <p:nvSpPr>
          <p:cNvPr id="9" name="Alt Başlık 6">
            <a:extLst>
              <a:ext uri="{FF2B5EF4-FFF2-40B4-BE49-F238E27FC236}">
                <a16:creationId xmlns:a16="http://schemas.microsoft.com/office/drawing/2014/main" id="{0DB2226A-F8DC-0EFF-655F-310EA4FF7E45}"/>
              </a:ext>
            </a:extLst>
          </p:cNvPr>
          <p:cNvSpPr txBox="1">
            <a:spLocks/>
          </p:cNvSpPr>
          <p:nvPr/>
        </p:nvSpPr>
        <p:spPr>
          <a:xfrm>
            <a:off x="6945549" y="4562272"/>
            <a:ext cx="5041720" cy="2242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sz="1200" b="1" dirty="0">
                <a:solidFill>
                  <a:schemeClr val="tx1"/>
                </a:solidFill>
                <a:latin typeface="Aptos" panose="020B0004020202020204" pitchFamily="34" charset="0"/>
              </a:rPr>
              <a:t>Области применения: </a:t>
            </a:r>
          </a:p>
          <a:p>
            <a:r>
              <a:rPr lang="ru-RU" sz="1200" dirty="0">
                <a:solidFill>
                  <a:schemeClr val="tx1"/>
                </a:solidFill>
                <a:latin typeface="Aptos" panose="020B0004020202020204" pitchFamily="34" charset="0"/>
              </a:rPr>
              <a:t>Его используют в качестве погонажных изделий в строительстве, при изготовлении столярных изделий, мебели и отделочных работ, при изготовлении упаковочных ящиков, в качестве панелей, флагштоков, столбов для заборов, растопки и дров.</a:t>
            </a:r>
            <a:endParaRPr lang="tr-TR" sz="12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721C727-2A60-2315-1585-943D043148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967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FE9BD-1792-4BF7-6FFF-11A53070B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t Başlık 6">
            <a:extLst>
              <a:ext uri="{FF2B5EF4-FFF2-40B4-BE49-F238E27FC236}">
                <a16:creationId xmlns:a16="http://schemas.microsoft.com/office/drawing/2014/main" id="{28E37286-E26B-D5B8-E167-0A72CBE3BD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58477" y="53581"/>
            <a:ext cx="3113931" cy="54508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 ЕЛЬ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 -</a:t>
            </a:r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LADİN</a:t>
            </a:r>
          </a:p>
        </p:txBody>
      </p:sp>
      <p:pic>
        <p:nvPicPr>
          <p:cNvPr id="3" name="Resim 2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0E5A4C02-5FE4-67D8-56F8-A3C23CD37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75310C77-0C94-FA11-45C5-70E6C4C93B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556867"/>
              </p:ext>
            </p:extLst>
          </p:nvPr>
        </p:nvGraphicFramePr>
        <p:xfrm>
          <a:off x="7158477" y="598665"/>
          <a:ext cx="3113932" cy="38275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76569">
                  <a:extLst>
                    <a:ext uri="{9D8B030D-6E8A-4147-A177-3AD203B41FA5}">
                      <a16:colId xmlns:a16="http://schemas.microsoft.com/office/drawing/2014/main" val="197940200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492520803"/>
                    </a:ext>
                  </a:extLst>
                </a:gridCol>
                <a:gridCol w="865763">
                  <a:extLst>
                    <a:ext uri="{9D8B030D-6E8A-4147-A177-3AD203B41FA5}">
                      <a16:colId xmlns:a16="http://schemas.microsoft.com/office/drawing/2014/main" val="3053578174"/>
                    </a:ext>
                  </a:extLst>
                </a:gridCol>
              </a:tblGrid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КОД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ТОЛЩИНА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СОРТ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53289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Aptos" panose="020B0004020202020204" pitchFamily="34" charset="0"/>
                        </a:rPr>
                        <a:t>5 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35393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42274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24407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33928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613389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37855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746553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200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82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8579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472575"/>
                  </a:ext>
                </a:extLst>
              </a:tr>
            </a:tbl>
          </a:graphicData>
        </a:graphic>
      </p:graphicFrame>
      <p:sp>
        <p:nvSpPr>
          <p:cNvPr id="9" name="Alt Başlık 6">
            <a:extLst>
              <a:ext uri="{FF2B5EF4-FFF2-40B4-BE49-F238E27FC236}">
                <a16:creationId xmlns:a16="http://schemas.microsoft.com/office/drawing/2014/main" id="{F18A26FC-B579-B4E9-6F8E-EF8FE4EF8B49}"/>
              </a:ext>
            </a:extLst>
          </p:cNvPr>
          <p:cNvSpPr txBox="1">
            <a:spLocks/>
          </p:cNvSpPr>
          <p:nvPr/>
        </p:nvSpPr>
        <p:spPr>
          <a:xfrm>
            <a:off x="6945549" y="4562272"/>
            <a:ext cx="5041720" cy="2242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sz="1200" b="1" dirty="0">
                <a:solidFill>
                  <a:schemeClr val="tx1"/>
                </a:solidFill>
                <a:latin typeface="Aptos" panose="020B0004020202020204" pitchFamily="34" charset="0"/>
              </a:rPr>
              <a:t>Области применения: </a:t>
            </a:r>
          </a:p>
          <a:p>
            <a:r>
              <a:rPr lang="ru-RU" sz="1200" dirty="0">
                <a:solidFill>
                  <a:schemeClr val="tx1"/>
                </a:solidFill>
                <a:latin typeface="Aptos" panose="020B0004020202020204" pitchFamily="34" charset="0"/>
              </a:rPr>
              <a:t>Его обычно используют в столярном деле и плотницких работах, при изготовлении коробок и ящиков, в музыкальных инструментах, в качестве проволочных и минных столбов, для упаковки опилок, бумаги и древесных волокон, в качестве педавры, а также при изготовлении лущеного шпона в производстве фанеры.</a:t>
            </a:r>
            <a:endParaRPr lang="tr-TR" sz="12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5" name="Resim 4" descr="tahta, ahşap, Bej, kalas döşemek, payanda, bronz cilt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5481CF04-9CDD-EEF2-DA87-41901DCF09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482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E81DF-6FC5-0F75-9190-7FD0A1765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t Başlık 6">
            <a:extLst>
              <a:ext uri="{FF2B5EF4-FFF2-40B4-BE49-F238E27FC236}">
                <a16:creationId xmlns:a16="http://schemas.microsoft.com/office/drawing/2014/main" id="{D9DE59AD-92C4-7D95-D48B-45657EFB86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58477" y="53581"/>
            <a:ext cx="3113931" cy="54508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 КЕДР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 -</a:t>
            </a:r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SEDİR</a:t>
            </a:r>
          </a:p>
        </p:txBody>
      </p:sp>
      <p:pic>
        <p:nvPicPr>
          <p:cNvPr id="3" name="Resim 2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1001947C-F200-00FE-CC23-28CA4D34F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199636B9-DDA2-67A2-99CA-3E9435540F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4219740"/>
              </p:ext>
            </p:extLst>
          </p:nvPr>
        </p:nvGraphicFramePr>
        <p:xfrm>
          <a:off x="7158477" y="598665"/>
          <a:ext cx="3113932" cy="38275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76569">
                  <a:extLst>
                    <a:ext uri="{9D8B030D-6E8A-4147-A177-3AD203B41FA5}">
                      <a16:colId xmlns:a16="http://schemas.microsoft.com/office/drawing/2014/main" val="197940200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492520803"/>
                    </a:ext>
                  </a:extLst>
                </a:gridCol>
                <a:gridCol w="865763">
                  <a:extLst>
                    <a:ext uri="{9D8B030D-6E8A-4147-A177-3AD203B41FA5}">
                      <a16:colId xmlns:a16="http://schemas.microsoft.com/office/drawing/2014/main" val="3053578174"/>
                    </a:ext>
                  </a:extLst>
                </a:gridCol>
              </a:tblGrid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КОД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ТОЛЩИНА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СОРТ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53289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21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Aptos" panose="020B0004020202020204" pitchFamily="34" charset="0"/>
                        </a:rPr>
                        <a:t>5 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35393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21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42274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21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24407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21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33928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21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613389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21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37855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21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746553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210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82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8579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21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472575"/>
                  </a:ext>
                </a:extLst>
              </a:tr>
            </a:tbl>
          </a:graphicData>
        </a:graphic>
      </p:graphicFrame>
      <p:sp>
        <p:nvSpPr>
          <p:cNvPr id="9" name="Alt Başlık 6">
            <a:extLst>
              <a:ext uri="{FF2B5EF4-FFF2-40B4-BE49-F238E27FC236}">
                <a16:creationId xmlns:a16="http://schemas.microsoft.com/office/drawing/2014/main" id="{6345BF06-8EBD-FC10-DA86-6C5FFE59FB27}"/>
              </a:ext>
            </a:extLst>
          </p:cNvPr>
          <p:cNvSpPr txBox="1">
            <a:spLocks/>
          </p:cNvSpPr>
          <p:nvPr/>
        </p:nvSpPr>
        <p:spPr>
          <a:xfrm>
            <a:off x="6945549" y="4562272"/>
            <a:ext cx="5041720" cy="2242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sz="1200" b="1" dirty="0">
                <a:solidFill>
                  <a:schemeClr val="tx1"/>
                </a:solidFill>
                <a:latin typeface="Aptos" panose="020B0004020202020204" pitchFamily="34" charset="0"/>
              </a:rPr>
              <a:t>Области применения: </a:t>
            </a:r>
          </a:p>
          <a:p>
            <a:r>
              <a:rPr lang="ru-RU" sz="1200" dirty="0">
                <a:solidFill>
                  <a:schemeClr val="tx1"/>
                </a:solidFill>
                <a:latin typeface="Aptos" panose="020B0004020202020204" pitchFamily="34" charset="0"/>
              </a:rPr>
              <a:t>Его используют в мебельном и отделочном производстве, при изготовлении упаковочных коробок, комодов и шкафов из-за его свойств отпугивать запахи и моль, в отделочных материалах для внутренних и наружных работ, в дверных и оконных столярных изделиях, при обшивке панелей, в мебельном производстве, при изготовлении паркета, лестниц, балконных ограждений и перил, при строительстве саун, при отделке панелей, в абажурах, карандашах, ульях и в качестве несущего материала в теплицах.</a:t>
            </a:r>
            <a:endParaRPr lang="tr-TR" sz="12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4" name="Resim 3" descr="tahta, ahşap, bronz cilt, Bej, kalas döşemek, payanda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AABEA54D-1801-65C0-37D3-13BBCE745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059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4C157-5129-D2BA-5763-946B36FDE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t Başlık 6">
            <a:extLst>
              <a:ext uri="{FF2B5EF4-FFF2-40B4-BE49-F238E27FC236}">
                <a16:creationId xmlns:a16="http://schemas.microsoft.com/office/drawing/2014/main" id="{41D82F8E-9E30-17DA-1608-23F1E7833A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58477" y="53581"/>
            <a:ext cx="3113931" cy="54508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 ЛИПА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-</a:t>
            </a:r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IHLAMUR</a:t>
            </a:r>
          </a:p>
        </p:txBody>
      </p:sp>
      <p:pic>
        <p:nvPicPr>
          <p:cNvPr id="3" name="Resim 2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887E7C9F-2113-8697-1519-831C0AC877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4DF26A7B-1954-66A9-0E2A-72402FD5ED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02873"/>
              </p:ext>
            </p:extLst>
          </p:nvPr>
        </p:nvGraphicFramePr>
        <p:xfrm>
          <a:off x="7158477" y="598665"/>
          <a:ext cx="3113932" cy="38275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76569">
                  <a:extLst>
                    <a:ext uri="{9D8B030D-6E8A-4147-A177-3AD203B41FA5}">
                      <a16:colId xmlns:a16="http://schemas.microsoft.com/office/drawing/2014/main" val="197940200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492520803"/>
                    </a:ext>
                  </a:extLst>
                </a:gridCol>
                <a:gridCol w="865763">
                  <a:extLst>
                    <a:ext uri="{9D8B030D-6E8A-4147-A177-3AD203B41FA5}">
                      <a16:colId xmlns:a16="http://schemas.microsoft.com/office/drawing/2014/main" val="3053578174"/>
                    </a:ext>
                  </a:extLst>
                </a:gridCol>
              </a:tblGrid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КОД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ТОЛЩИНА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СОРТ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53289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22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Aptos" panose="020B0004020202020204" pitchFamily="34" charset="0"/>
                        </a:rPr>
                        <a:t>5 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35393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22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42274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22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24407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22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33928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22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613389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22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37855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22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746553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220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82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8579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22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472575"/>
                  </a:ext>
                </a:extLst>
              </a:tr>
            </a:tbl>
          </a:graphicData>
        </a:graphic>
      </p:graphicFrame>
      <p:sp>
        <p:nvSpPr>
          <p:cNvPr id="9" name="Alt Başlık 6">
            <a:extLst>
              <a:ext uri="{FF2B5EF4-FFF2-40B4-BE49-F238E27FC236}">
                <a16:creationId xmlns:a16="http://schemas.microsoft.com/office/drawing/2014/main" id="{A0FC9DB5-018C-CA89-3F83-A7869FD547E2}"/>
              </a:ext>
            </a:extLst>
          </p:cNvPr>
          <p:cNvSpPr txBox="1">
            <a:spLocks/>
          </p:cNvSpPr>
          <p:nvPr/>
        </p:nvSpPr>
        <p:spPr>
          <a:xfrm>
            <a:off x="6945549" y="4562272"/>
            <a:ext cx="5041720" cy="2242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sz="1200" b="1" dirty="0">
                <a:solidFill>
                  <a:schemeClr val="tx1"/>
                </a:solidFill>
                <a:latin typeface="Aptos" panose="020B0004020202020204" pitchFamily="34" charset="0"/>
              </a:rPr>
              <a:t>Области применения: </a:t>
            </a:r>
          </a:p>
          <a:p>
            <a:r>
              <a:rPr lang="ru-RU" sz="1200" dirty="0">
                <a:solidFill>
                  <a:schemeClr val="tx1"/>
                </a:solidFill>
                <a:latin typeface="Aptos" panose="020B0004020202020204" pitchFamily="34" charset="0"/>
              </a:rPr>
              <a:t>Применяется в качестве покрытия на фанере, в фанере, в обувных формах, при производстве креплений, в производстве дюралит, в моделировании и в искусстве резьбы.</a:t>
            </a:r>
            <a:endParaRPr lang="tr-TR" sz="12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5" name="Resim 4" descr="Bej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E8CCE8D0-BCC4-2FCE-9955-0862C80E7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4095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EA6C6-7913-09B9-EDC0-BDD82DDA1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t Başlık 6">
            <a:extLst>
              <a:ext uri="{FF2B5EF4-FFF2-40B4-BE49-F238E27FC236}">
                <a16:creationId xmlns:a16="http://schemas.microsoft.com/office/drawing/2014/main" id="{D991B7C7-4223-3A6B-C2D9-504AB2BAC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58477" y="53581"/>
            <a:ext cx="3113931" cy="54508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ОЛЬХА 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-</a:t>
            </a:r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KIZILAĞAÇ</a:t>
            </a:r>
          </a:p>
        </p:txBody>
      </p:sp>
      <p:pic>
        <p:nvPicPr>
          <p:cNvPr id="3" name="Resim 2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62222ECB-61B3-0729-293F-43C57C34D7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789B7246-EF3D-3BE1-91A8-DEB813ECFE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474508"/>
              </p:ext>
            </p:extLst>
          </p:nvPr>
        </p:nvGraphicFramePr>
        <p:xfrm>
          <a:off x="7158477" y="598665"/>
          <a:ext cx="3113932" cy="38275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76569">
                  <a:extLst>
                    <a:ext uri="{9D8B030D-6E8A-4147-A177-3AD203B41FA5}">
                      <a16:colId xmlns:a16="http://schemas.microsoft.com/office/drawing/2014/main" val="197940200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492520803"/>
                    </a:ext>
                  </a:extLst>
                </a:gridCol>
                <a:gridCol w="865763">
                  <a:extLst>
                    <a:ext uri="{9D8B030D-6E8A-4147-A177-3AD203B41FA5}">
                      <a16:colId xmlns:a16="http://schemas.microsoft.com/office/drawing/2014/main" val="3053578174"/>
                    </a:ext>
                  </a:extLst>
                </a:gridCol>
              </a:tblGrid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КОД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ТОЛЩИНА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СОРТ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53289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23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Aptos" panose="020B0004020202020204" pitchFamily="34" charset="0"/>
                        </a:rPr>
                        <a:t>5 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35393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23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42274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23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24407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23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33928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23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613389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23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37855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23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746553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230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82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8579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23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472575"/>
                  </a:ext>
                </a:extLst>
              </a:tr>
            </a:tbl>
          </a:graphicData>
        </a:graphic>
      </p:graphicFrame>
      <p:sp>
        <p:nvSpPr>
          <p:cNvPr id="9" name="Alt Başlık 6">
            <a:extLst>
              <a:ext uri="{FF2B5EF4-FFF2-40B4-BE49-F238E27FC236}">
                <a16:creationId xmlns:a16="http://schemas.microsoft.com/office/drawing/2014/main" id="{D598C9B8-88AB-2CC9-4EA6-045C309C3E83}"/>
              </a:ext>
            </a:extLst>
          </p:cNvPr>
          <p:cNvSpPr txBox="1">
            <a:spLocks/>
          </p:cNvSpPr>
          <p:nvPr/>
        </p:nvSpPr>
        <p:spPr>
          <a:xfrm>
            <a:off x="6945549" y="4562272"/>
            <a:ext cx="5041720" cy="2242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sz="1200" b="1" dirty="0">
                <a:solidFill>
                  <a:schemeClr val="tx1"/>
                </a:solidFill>
                <a:latin typeface="Aptos" panose="020B0004020202020204" pitchFamily="34" charset="0"/>
              </a:rPr>
              <a:t>Области применения: </a:t>
            </a:r>
          </a:p>
          <a:p>
            <a:r>
              <a:rPr lang="ru-RU" sz="1200" dirty="0">
                <a:solidFill>
                  <a:schemeClr val="tx1"/>
                </a:solidFill>
                <a:latin typeface="Aptos" panose="020B0004020202020204" pitchFamily="34" charset="0"/>
              </a:rPr>
              <a:t>Его используют для производства массива древесины, фанеры и шпона. Наиболее распространённое применение  производство фанеры. Его используют в моделировании, изготовлении деревянных сабо, игрушек, портсигаров и упаковки, а также в резьбе и токарных работах. Шпон также используется для производства окрашенной мебели.</a:t>
            </a:r>
            <a:endParaRPr lang="tr-TR" sz="12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4" name="Resim 3" descr="bronz cilt, kontrplak, kahverengi, Bej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F060EA7B-4124-8C52-731E-BBB331161E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9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138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9FCA6-BBB7-16F2-6CF5-E7321283F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t Başlık 6">
            <a:extLst>
              <a:ext uri="{FF2B5EF4-FFF2-40B4-BE49-F238E27FC236}">
                <a16:creationId xmlns:a16="http://schemas.microsoft.com/office/drawing/2014/main" id="{A4B3F95B-0802-0C1D-7184-4DEFAC9F15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58477" y="53581"/>
            <a:ext cx="3113931" cy="54508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ЧЕРЕШНЯ 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-</a:t>
            </a:r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KİRAZ</a:t>
            </a:r>
          </a:p>
        </p:txBody>
      </p:sp>
      <p:pic>
        <p:nvPicPr>
          <p:cNvPr id="3" name="Resim 2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C699FC36-77CD-1091-AC0B-98A96495A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2B702F26-2B0A-E442-45B6-2B96B4A944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4594913"/>
              </p:ext>
            </p:extLst>
          </p:nvPr>
        </p:nvGraphicFramePr>
        <p:xfrm>
          <a:off x="7158477" y="598665"/>
          <a:ext cx="3113932" cy="38275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76569">
                  <a:extLst>
                    <a:ext uri="{9D8B030D-6E8A-4147-A177-3AD203B41FA5}">
                      <a16:colId xmlns:a16="http://schemas.microsoft.com/office/drawing/2014/main" val="197940200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492520803"/>
                    </a:ext>
                  </a:extLst>
                </a:gridCol>
                <a:gridCol w="865763">
                  <a:extLst>
                    <a:ext uri="{9D8B030D-6E8A-4147-A177-3AD203B41FA5}">
                      <a16:colId xmlns:a16="http://schemas.microsoft.com/office/drawing/2014/main" val="3053578174"/>
                    </a:ext>
                  </a:extLst>
                </a:gridCol>
              </a:tblGrid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КОД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ТОЛЩИНА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СОРТ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53289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24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Aptos" panose="020B0004020202020204" pitchFamily="34" charset="0"/>
                        </a:rPr>
                        <a:t>5 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35393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24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42274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24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24407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24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33928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24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613389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24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37855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24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746553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240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82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8579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24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472575"/>
                  </a:ext>
                </a:extLst>
              </a:tr>
            </a:tbl>
          </a:graphicData>
        </a:graphic>
      </p:graphicFrame>
      <p:sp>
        <p:nvSpPr>
          <p:cNvPr id="9" name="Alt Başlık 6">
            <a:extLst>
              <a:ext uri="{FF2B5EF4-FFF2-40B4-BE49-F238E27FC236}">
                <a16:creationId xmlns:a16="http://schemas.microsoft.com/office/drawing/2014/main" id="{A187BE0D-486E-4B3D-B0CE-9921CF36E122}"/>
              </a:ext>
            </a:extLst>
          </p:cNvPr>
          <p:cNvSpPr txBox="1">
            <a:spLocks/>
          </p:cNvSpPr>
          <p:nvPr/>
        </p:nvSpPr>
        <p:spPr>
          <a:xfrm>
            <a:off x="6945549" y="4562272"/>
            <a:ext cx="5041720" cy="2242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sz="1200" b="1" dirty="0">
                <a:solidFill>
                  <a:schemeClr val="tx1"/>
                </a:solidFill>
                <a:latin typeface="Aptos" panose="020B0004020202020204" pitchFamily="34" charset="0"/>
              </a:rPr>
              <a:t>Области применения: </a:t>
            </a:r>
          </a:p>
          <a:p>
            <a:r>
              <a:rPr lang="ru-RU" sz="1200" dirty="0">
                <a:solidFill>
                  <a:schemeClr val="tx1"/>
                </a:solidFill>
                <a:latin typeface="Aptos" panose="020B0004020202020204" pitchFamily="34" charset="0"/>
              </a:rPr>
              <a:t>В мебельной и интерьерной промышленности её используют как в виде массива, так и шпона. Это востребованный материал для токарной и инкрустированной (маркетри) работы, резьбы и создания моделей музыкальных и научных инструментов. Для высококачественной работы следует использовать только ядро ​​вишни.</a:t>
            </a:r>
            <a:endParaRPr lang="tr-TR" sz="12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5" name="Resim 4" descr="Bej, bronz cilt, kum tepesi, ku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3BF9675A-D59A-7913-44D4-3FB3DD350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07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5092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91624-F018-5AD4-6AD3-701A417BF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t Başlık 6">
            <a:extLst>
              <a:ext uri="{FF2B5EF4-FFF2-40B4-BE49-F238E27FC236}">
                <a16:creationId xmlns:a16="http://schemas.microsoft.com/office/drawing/2014/main" id="{44FF76FE-5452-A967-DB64-D21F059BAF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58477" y="53581"/>
            <a:ext cx="3113931" cy="54508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СИПО 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-</a:t>
            </a:r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SIPO</a:t>
            </a:r>
          </a:p>
        </p:txBody>
      </p:sp>
      <p:pic>
        <p:nvPicPr>
          <p:cNvPr id="3" name="Resim 2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BD91A3B4-BDC8-A410-56C8-637593AC0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53FCE001-287D-1FA9-D51B-0633B123AD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7789174"/>
              </p:ext>
            </p:extLst>
          </p:nvPr>
        </p:nvGraphicFramePr>
        <p:xfrm>
          <a:off x="7158477" y="598665"/>
          <a:ext cx="3113932" cy="38275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76569">
                  <a:extLst>
                    <a:ext uri="{9D8B030D-6E8A-4147-A177-3AD203B41FA5}">
                      <a16:colId xmlns:a16="http://schemas.microsoft.com/office/drawing/2014/main" val="197940200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492520803"/>
                    </a:ext>
                  </a:extLst>
                </a:gridCol>
                <a:gridCol w="865763">
                  <a:extLst>
                    <a:ext uri="{9D8B030D-6E8A-4147-A177-3AD203B41FA5}">
                      <a16:colId xmlns:a16="http://schemas.microsoft.com/office/drawing/2014/main" val="3053578174"/>
                    </a:ext>
                  </a:extLst>
                </a:gridCol>
              </a:tblGrid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КОД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ТОЛЩИНА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СОРТ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53289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25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Aptos" panose="020B0004020202020204" pitchFamily="34" charset="0"/>
                        </a:rPr>
                        <a:t>5 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35393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25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42274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25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24407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25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33928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25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613389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25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37855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25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746553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250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82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8579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25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472575"/>
                  </a:ext>
                </a:extLst>
              </a:tr>
            </a:tbl>
          </a:graphicData>
        </a:graphic>
      </p:graphicFrame>
      <p:sp>
        <p:nvSpPr>
          <p:cNvPr id="9" name="Alt Başlık 6">
            <a:extLst>
              <a:ext uri="{FF2B5EF4-FFF2-40B4-BE49-F238E27FC236}">
                <a16:creationId xmlns:a16="http://schemas.microsoft.com/office/drawing/2014/main" id="{7D127F6E-5237-570A-A391-634C5E1911C5}"/>
              </a:ext>
            </a:extLst>
          </p:cNvPr>
          <p:cNvSpPr txBox="1">
            <a:spLocks/>
          </p:cNvSpPr>
          <p:nvPr/>
        </p:nvSpPr>
        <p:spPr>
          <a:xfrm>
            <a:off x="6945549" y="4562272"/>
            <a:ext cx="5041720" cy="2242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sz="1200" b="1" dirty="0">
                <a:solidFill>
                  <a:schemeClr val="tx1"/>
                </a:solidFill>
                <a:latin typeface="Aptos" panose="020B0004020202020204" pitchFamily="34" charset="0"/>
              </a:rPr>
              <a:t>Области применения: </a:t>
            </a:r>
          </a:p>
          <a:p>
            <a:r>
              <a:rPr lang="ru-RU" sz="1200" dirty="0">
                <a:solidFill>
                  <a:schemeClr val="tx1"/>
                </a:solidFill>
                <a:latin typeface="Aptos" panose="020B0004020202020204" pitchFamily="34" charset="0"/>
              </a:rPr>
              <a:t>Это древесина высочайшего качества, которая может использоваться в самых разных целях. Она широко применяется в столярных изделиях для внутренней и внешней отделки, изготовлении паркета и лестниц. Она также широко применяется в судостроении, производстве музыкальных инструментов, токарных станках, резьбе по дереву и инкрустации, а также в качестве массива или шпона для современной и классической мебели.</a:t>
            </a:r>
            <a:endParaRPr lang="tr-TR" sz="12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4" name="Resim 3" descr="mahsur kalma, kırmızı, kumaş, doku, kalıp, desen, düzen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E12E49FB-F176-00FB-81CF-50C6C6E87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22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01E08-1BD0-0F9E-60B2-CBDC1AF5A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t Başlık 6">
            <a:extLst>
              <a:ext uri="{FF2B5EF4-FFF2-40B4-BE49-F238E27FC236}">
                <a16:creationId xmlns:a16="http://schemas.microsoft.com/office/drawing/2014/main" id="{FDDDA531-A8FA-53D2-973A-3C8B9F4AE1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58477" y="53581"/>
            <a:ext cx="3113931" cy="54508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САПЕЛЛИ 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-</a:t>
            </a:r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SAPELLI</a:t>
            </a:r>
          </a:p>
        </p:txBody>
      </p:sp>
      <p:pic>
        <p:nvPicPr>
          <p:cNvPr id="3" name="Resim 2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26DBD5B1-9205-C909-654E-3AA5F5B95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8C58CC02-4BD1-44AD-7216-93377CE292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3720090"/>
              </p:ext>
            </p:extLst>
          </p:nvPr>
        </p:nvGraphicFramePr>
        <p:xfrm>
          <a:off x="7158477" y="598665"/>
          <a:ext cx="3113932" cy="38275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76569">
                  <a:extLst>
                    <a:ext uri="{9D8B030D-6E8A-4147-A177-3AD203B41FA5}">
                      <a16:colId xmlns:a16="http://schemas.microsoft.com/office/drawing/2014/main" val="197940200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492520803"/>
                    </a:ext>
                  </a:extLst>
                </a:gridCol>
                <a:gridCol w="865763">
                  <a:extLst>
                    <a:ext uri="{9D8B030D-6E8A-4147-A177-3AD203B41FA5}">
                      <a16:colId xmlns:a16="http://schemas.microsoft.com/office/drawing/2014/main" val="3053578174"/>
                    </a:ext>
                  </a:extLst>
                </a:gridCol>
              </a:tblGrid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КОД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ТОЛЩИНА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СОРТ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53289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26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Aptos" panose="020B0004020202020204" pitchFamily="34" charset="0"/>
                        </a:rPr>
                        <a:t>5 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35393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26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42274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26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24407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26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33928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26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613389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26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37855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26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746553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260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82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8579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26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472575"/>
                  </a:ext>
                </a:extLst>
              </a:tr>
            </a:tbl>
          </a:graphicData>
        </a:graphic>
      </p:graphicFrame>
      <p:sp>
        <p:nvSpPr>
          <p:cNvPr id="9" name="Alt Başlık 6">
            <a:extLst>
              <a:ext uri="{FF2B5EF4-FFF2-40B4-BE49-F238E27FC236}">
                <a16:creationId xmlns:a16="http://schemas.microsoft.com/office/drawing/2014/main" id="{0E9A5C77-465D-78FE-0AD2-F6FE3F92F0B9}"/>
              </a:ext>
            </a:extLst>
          </p:cNvPr>
          <p:cNvSpPr txBox="1">
            <a:spLocks/>
          </p:cNvSpPr>
          <p:nvPr/>
        </p:nvSpPr>
        <p:spPr>
          <a:xfrm>
            <a:off x="6945549" y="4562272"/>
            <a:ext cx="5041720" cy="2242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sz="1200" b="1" dirty="0">
                <a:solidFill>
                  <a:schemeClr val="tx1"/>
                </a:solidFill>
                <a:latin typeface="Aptos" panose="020B0004020202020204" pitchFamily="34" charset="0"/>
              </a:rPr>
              <a:t>Области применения: </a:t>
            </a:r>
          </a:p>
          <a:p>
            <a:r>
              <a:rPr lang="ru-RU" sz="1200" dirty="0">
                <a:solidFill>
                  <a:schemeClr val="tx1"/>
                </a:solidFill>
                <a:latin typeface="Aptos" panose="020B0004020202020204" pitchFamily="34" charset="0"/>
              </a:rPr>
              <a:t>Помимо таких сфер применения, как изготовление шпона, фанеры, мебели, музыкальных инструментов и яхт, он широко применяется в производстве паркета внутри помещений и городской мебели.</a:t>
            </a:r>
            <a:endParaRPr lang="tr-TR" sz="12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5" name="Resim 4" descr="bronz cilt, kahverengi, Bej, kumaş, doku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C993DAF9-3923-D714-3DE1-AC30DF46F9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6876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BD5B3-C935-93E0-15C1-E2ADAB417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t Başlık 6">
            <a:extLst>
              <a:ext uri="{FF2B5EF4-FFF2-40B4-BE49-F238E27FC236}">
                <a16:creationId xmlns:a16="http://schemas.microsoft.com/office/drawing/2014/main" id="{9D53D639-8DF5-0752-4BCB-EE4699A947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58477" y="53581"/>
            <a:ext cx="3113931" cy="54508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АКАЖУ 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-</a:t>
            </a:r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AKAJOU</a:t>
            </a:r>
          </a:p>
        </p:txBody>
      </p:sp>
      <p:pic>
        <p:nvPicPr>
          <p:cNvPr id="3" name="Resim 2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9A8141A4-1D52-CAF9-3990-D51AE8159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73F6037E-BF6D-F56C-B454-6886C6DB58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50481"/>
              </p:ext>
            </p:extLst>
          </p:nvPr>
        </p:nvGraphicFramePr>
        <p:xfrm>
          <a:off x="7158477" y="598665"/>
          <a:ext cx="3113932" cy="38275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76569">
                  <a:extLst>
                    <a:ext uri="{9D8B030D-6E8A-4147-A177-3AD203B41FA5}">
                      <a16:colId xmlns:a16="http://schemas.microsoft.com/office/drawing/2014/main" val="197940200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492520803"/>
                    </a:ext>
                  </a:extLst>
                </a:gridCol>
                <a:gridCol w="865763">
                  <a:extLst>
                    <a:ext uri="{9D8B030D-6E8A-4147-A177-3AD203B41FA5}">
                      <a16:colId xmlns:a16="http://schemas.microsoft.com/office/drawing/2014/main" val="3053578174"/>
                    </a:ext>
                  </a:extLst>
                </a:gridCol>
              </a:tblGrid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КОД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ТОЛЩИНА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СОРТ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53289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27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Aptos" panose="020B0004020202020204" pitchFamily="34" charset="0"/>
                        </a:rPr>
                        <a:t>5 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35393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27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42274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27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24407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27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33928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27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613389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27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37855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27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746553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270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82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8579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27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472575"/>
                  </a:ext>
                </a:extLst>
              </a:tr>
            </a:tbl>
          </a:graphicData>
        </a:graphic>
      </p:graphicFrame>
      <p:sp>
        <p:nvSpPr>
          <p:cNvPr id="9" name="Alt Başlık 6">
            <a:extLst>
              <a:ext uri="{FF2B5EF4-FFF2-40B4-BE49-F238E27FC236}">
                <a16:creationId xmlns:a16="http://schemas.microsoft.com/office/drawing/2014/main" id="{FFAEF037-3715-9E1E-204A-53AA10DE4CEE}"/>
              </a:ext>
            </a:extLst>
          </p:cNvPr>
          <p:cNvSpPr txBox="1">
            <a:spLocks/>
          </p:cNvSpPr>
          <p:nvPr/>
        </p:nvSpPr>
        <p:spPr>
          <a:xfrm>
            <a:off x="6945549" y="4562272"/>
            <a:ext cx="5041720" cy="2242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sz="1200" b="1" dirty="0">
                <a:solidFill>
                  <a:schemeClr val="tx1"/>
                </a:solidFill>
                <a:latin typeface="Aptos" panose="020B0004020202020204" pitchFamily="34" charset="0"/>
              </a:rPr>
              <a:t>Области применения: </a:t>
            </a:r>
          </a:p>
          <a:p>
            <a:r>
              <a:rPr lang="ru-RU" sz="1200" dirty="0">
                <a:solidFill>
                  <a:schemeClr val="tx1"/>
                </a:solidFill>
                <a:latin typeface="Aptos" panose="020B0004020202020204" pitchFamily="34" charset="0"/>
              </a:rPr>
              <a:t>Его можно использовать в лодках, яхтах, для внутренней обшивки кают, при производстве различных музыкальных инструментов, особенно пианино, а также мебели.</a:t>
            </a:r>
            <a:endParaRPr lang="tr-TR" sz="12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4" name="Resim 3" descr="bronz cilt, kahverengi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934901EB-C722-6ACA-E0AC-283BCEC66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9825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283FF-BA15-6550-8243-14A1056BF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t Başlık 6">
            <a:extLst>
              <a:ext uri="{FF2B5EF4-FFF2-40B4-BE49-F238E27FC236}">
                <a16:creationId xmlns:a16="http://schemas.microsoft.com/office/drawing/2014/main" id="{13103BD0-4BF5-0FA8-E294-C26BCEF5A8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58477" y="53581"/>
            <a:ext cx="3113931" cy="54508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АНИГРЕ 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-</a:t>
            </a:r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ANIGRE</a:t>
            </a:r>
          </a:p>
        </p:txBody>
      </p:sp>
      <p:pic>
        <p:nvPicPr>
          <p:cNvPr id="3" name="Resim 2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CAC1EB87-56E4-287D-D6A2-B6752C02D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D7D37EE3-1CE1-1863-EFAA-186768CD42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967364"/>
              </p:ext>
            </p:extLst>
          </p:nvPr>
        </p:nvGraphicFramePr>
        <p:xfrm>
          <a:off x="7158477" y="598665"/>
          <a:ext cx="3113932" cy="38275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76569">
                  <a:extLst>
                    <a:ext uri="{9D8B030D-6E8A-4147-A177-3AD203B41FA5}">
                      <a16:colId xmlns:a16="http://schemas.microsoft.com/office/drawing/2014/main" val="197940200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492520803"/>
                    </a:ext>
                  </a:extLst>
                </a:gridCol>
                <a:gridCol w="865763">
                  <a:extLst>
                    <a:ext uri="{9D8B030D-6E8A-4147-A177-3AD203B41FA5}">
                      <a16:colId xmlns:a16="http://schemas.microsoft.com/office/drawing/2014/main" val="3053578174"/>
                    </a:ext>
                  </a:extLst>
                </a:gridCol>
              </a:tblGrid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КОД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ТОЛЩИНА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СОРТ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53289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28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Aptos" panose="020B0004020202020204" pitchFamily="34" charset="0"/>
                        </a:rPr>
                        <a:t>5 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35393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28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42274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28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24407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28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33928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28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613389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28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37855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28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746553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280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82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8579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28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472575"/>
                  </a:ext>
                </a:extLst>
              </a:tr>
            </a:tbl>
          </a:graphicData>
        </a:graphic>
      </p:graphicFrame>
      <p:sp>
        <p:nvSpPr>
          <p:cNvPr id="9" name="Alt Başlık 6">
            <a:extLst>
              <a:ext uri="{FF2B5EF4-FFF2-40B4-BE49-F238E27FC236}">
                <a16:creationId xmlns:a16="http://schemas.microsoft.com/office/drawing/2014/main" id="{AB4EE8DC-CBF5-B92F-B1B5-DB78C744609C}"/>
              </a:ext>
            </a:extLst>
          </p:cNvPr>
          <p:cNvSpPr txBox="1">
            <a:spLocks/>
          </p:cNvSpPr>
          <p:nvPr/>
        </p:nvSpPr>
        <p:spPr>
          <a:xfrm>
            <a:off x="6945549" y="4562272"/>
            <a:ext cx="5041720" cy="2242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sz="1200" b="1" dirty="0">
                <a:solidFill>
                  <a:schemeClr val="tx1"/>
                </a:solidFill>
                <a:latin typeface="Aptos" panose="020B0004020202020204" pitchFamily="34" charset="0"/>
              </a:rPr>
              <a:t>Области применения: </a:t>
            </a:r>
          </a:p>
          <a:p>
            <a:r>
              <a:rPr lang="ru-RU" sz="1200" dirty="0">
                <a:solidFill>
                  <a:schemeClr val="tx1"/>
                </a:solidFill>
                <a:latin typeface="Aptos" panose="020B0004020202020204" pitchFamily="34" charset="0"/>
              </a:rPr>
              <a:t>Его используют в производстве мебели, панелей, столярных изделий, лодок, декора и специальной мебели.</a:t>
            </a:r>
            <a:endParaRPr lang="tr-TR" sz="12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5" name="Resim 4" descr="bronz cilt, kahverengi, Bej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717F0F10-0344-A07F-BD0B-4F2C41084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2532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624FE-6011-5A06-6518-54CBB265C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t Başlık 6">
            <a:extLst>
              <a:ext uri="{FF2B5EF4-FFF2-40B4-BE49-F238E27FC236}">
                <a16:creationId xmlns:a16="http://schemas.microsoft.com/office/drawing/2014/main" id="{EEE7F783-0837-45FE-6D63-25C0EA4849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58477" y="53581"/>
            <a:ext cx="3113931" cy="54508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АЮС 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-</a:t>
            </a:r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AYOUS</a:t>
            </a:r>
          </a:p>
        </p:txBody>
      </p:sp>
      <p:pic>
        <p:nvPicPr>
          <p:cNvPr id="3" name="Resim 2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A1693E56-CFE1-FA55-1994-3E7E1FC4A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1ACF4F11-C6D6-EC6E-1AF0-29DC8363CC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162284"/>
              </p:ext>
            </p:extLst>
          </p:nvPr>
        </p:nvGraphicFramePr>
        <p:xfrm>
          <a:off x="7158477" y="598665"/>
          <a:ext cx="3113932" cy="38275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76569">
                  <a:extLst>
                    <a:ext uri="{9D8B030D-6E8A-4147-A177-3AD203B41FA5}">
                      <a16:colId xmlns:a16="http://schemas.microsoft.com/office/drawing/2014/main" val="197940200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492520803"/>
                    </a:ext>
                  </a:extLst>
                </a:gridCol>
                <a:gridCol w="865763">
                  <a:extLst>
                    <a:ext uri="{9D8B030D-6E8A-4147-A177-3AD203B41FA5}">
                      <a16:colId xmlns:a16="http://schemas.microsoft.com/office/drawing/2014/main" val="3053578174"/>
                    </a:ext>
                  </a:extLst>
                </a:gridCol>
              </a:tblGrid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КОД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ТОЛЩИНА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СОРТ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53289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29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Aptos" panose="020B0004020202020204" pitchFamily="34" charset="0"/>
                        </a:rPr>
                        <a:t>5 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35393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29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42274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29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24407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29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33928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29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613389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29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37855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29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746553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290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82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8579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29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472575"/>
                  </a:ext>
                </a:extLst>
              </a:tr>
            </a:tbl>
          </a:graphicData>
        </a:graphic>
      </p:graphicFrame>
      <p:sp>
        <p:nvSpPr>
          <p:cNvPr id="9" name="Alt Başlık 6">
            <a:extLst>
              <a:ext uri="{FF2B5EF4-FFF2-40B4-BE49-F238E27FC236}">
                <a16:creationId xmlns:a16="http://schemas.microsoft.com/office/drawing/2014/main" id="{886ABF0A-1344-374F-9ADB-05B5CB3B7E62}"/>
              </a:ext>
            </a:extLst>
          </p:cNvPr>
          <p:cNvSpPr txBox="1">
            <a:spLocks/>
          </p:cNvSpPr>
          <p:nvPr/>
        </p:nvSpPr>
        <p:spPr>
          <a:xfrm>
            <a:off x="6945549" y="4562272"/>
            <a:ext cx="5041720" cy="2242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sz="1200" b="1" dirty="0">
                <a:solidFill>
                  <a:schemeClr val="tx1"/>
                </a:solidFill>
                <a:latin typeface="Aptos" panose="020B0004020202020204" pitchFamily="34" charset="0"/>
              </a:rPr>
              <a:t>Области применения: </a:t>
            </a:r>
          </a:p>
          <a:p>
            <a:r>
              <a:rPr lang="ru-RU" sz="1200" dirty="0">
                <a:solidFill>
                  <a:schemeClr val="tx1"/>
                </a:solidFill>
                <a:latin typeface="Aptos" panose="020B0004020202020204" pitchFamily="34" charset="0"/>
              </a:rPr>
              <a:t>В целом, его можно использовать в производстве фанеры, деталей мебели, кузовов, самолетов и рам для картин, музыкальных инструментов, органов и фортепиано, протестов, упаковочных контейнеров, а также в бумажной промышленности, для внутренней отделки, изготовления шпона и пиломатериалов, реек, профилей, дверных коробок, свистков для органов, моделирования, строительства саун.</a:t>
            </a:r>
            <a:endParaRPr lang="tr-TR" sz="12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4" name="Resim 3" descr="Bej, haki, bronz cilt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B60D7DB4-04E0-22E4-9115-7F857D454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5483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C0D5A-1C69-8F68-F2D2-BB6BCC927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t Başlık 6">
            <a:extLst>
              <a:ext uri="{FF2B5EF4-FFF2-40B4-BE49-F238E27FC236}">
                <a16:creationId xmlns:a16="http://schemas.microsoft.com/office/drawing/2014/main" id="{C0F1DBAE-3D08-BCDE-EA5A-53E989E1F8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58477" y="53581"/>
            <a:ext cx="3113931" cy="54508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ЛИМБА 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-</a:t>
            </a:r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LIMBA</a:t>
            </a:r>
          </a:p>
        </p:txBody>
      </p:sp>
      <p:pic>
        <p:nvPicPr>
          <p:cNvPr id="3" name="Resim 2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9539072E-BF74-61F6-739F-41B0D7D54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16093C99-1891-6D96-A8F5-831818333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1171176"/>
              </p:ext>
            </p:extLst>
          </p:nvPr>
        </p:nvGraphicFramePr>
        <p:xfrm>
          <a:off x="7158477" y="598665"/>
          <a:ext cx="3113932" cy="38275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76569">
                  <a:extLst>
                    <a:ext uri="{9D8B030D-6E8A-4147-A177-3AD203B41FA5}">
                      <a16:colId xmlns:a16="http://schemas.microsoft.com/office/drawing/2014/main" val="197940200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492520803"/>
                    </a:ext>
                  </a:extLst>
                </a:gridCol>
                <a:gridCol w="865763">
                  <a:extLst>
                    <a:ext uri="{9D8B030D-6E8A-4147-A177-3AD203B41FA5}">
                      <a16:colId xmlns:a16="http://schemas.microsoft.com/office/drawing/2014/main" val="3053578174"/>
                    </a:ext>
                  </a:extLst>
                </a:gridCol>
              </a:tblGrid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КОД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ТОЛЩИНА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СОРТ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53289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30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Aptos" panose="020B0004020202020204" pitchFamily="34" charset="0"/>
                        </a:rPr>
                        <a:t>5 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35393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30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42274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30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24407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30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33928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30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613389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30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37855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30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746553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300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82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8579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30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472575"/>
                  </a:ext>
                </a:extLst>
              </a:tr>
            </a:tbl>
          </a:graphicData>
        </a:graphic>
      </p:graphicFrame>
      <p:sp>
        <p:nvSpPr>
          <p:cNvPr id="9" name="Alt Başlık 6">
            <a:extLst>
              <a:ext uri="{FF2B5EF4-FFF2-40B4-BE49-F238E27FC236}">
                <a16:creationId xmlns:a16="http://schemas.microsoft.com/office/drawing/2014/main" id="{DF6C0AFE-BD55-C6B2-018E-E7192C4FFF90}"/>
              </a:ext>
            </a:extLst>
          </p:cNvPr>
          <p:cNvSpPr txBox="1">
            <a:spLocks/>
          </p:cNvSpPr>
          <p:nvPr/>
        </p:nvSpPr>
        <p:spPr>
          <a:xfrm>
            <a:off x="6945549" y="4562272"/>
            <a:ext cx="5041720" cy="2242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sz="1200" b="1" dirty="0">
                <a:solidFill>
                  <a:schemeClr val="tx1"/>
                </a:solidFill>
                <a:latin typeface="Aptos" panose="020B0004020202020204" pitchFamily="34" charset="0"/>
              </a:rPr>
              <a:t>Области применения: </a:t>
            </a:r>
          </a:p>
          <a:p>
            <a:r>
              <a:rPr lang="ru-RU" sz="1200" dirty="0">
                <a:solidFill>
                  <a:schemeClr val="tx1"/>
                </a:solidFill>
                <a:latin typeface="Aptos" panose="020B0004020202020204" pitchFamily="34" charset="0"/>
              </a:rPr>
              <a:t>Используется в производстве фанеры и декоративных шпонированных панелей, внутренних и наружных столярных изделий, а также деталей мебели. Однако следует избегать контакта с железом во влажном состоянии.</a:t>
            </a:r>
            <a:endParaRPr lang="tr-TR" sz="12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5" name="Resim 4" descr="Bej, bronz cilt, haki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A9C6FE7D-C070-0DA4-C5FC-7C5566722E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4957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7574E-8847-107B-ECCE-C0E337F5A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t Başlık 6">
            <a:extLst>
              <a:ext uri="{FF2B5EF4-FFF2-40B4-BE49-F238E27FC236}">
                <a16:creationId xmlns:a16="http://schemas.microsoft.com/office/drawing/2014/main" id="{7A18EE29-66FA-40E4-7BC2-7581312ACB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58477" y="53581"/>
            <a:ext cx="3113931" cy="54508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АБАНОЗ 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-</a:t>
            </a:r>
            <a:r>
              <a:rPr lang="ru-RU" sz="2400" b="1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tr-TR" sz="2400" b="1" dirty="0">
                <a:solidFill>
                  <a:schemeClr val="tx1"/>
                </a:solidFill>
                <a:latin typeface="Aptos" panose="020B0004020202020204" pitchFamily="34" charset="0"/>
              </a:rPr>
              <a:t>ABANOZ</a:t>
            </a:r>
          </a:p>
        </p:txBody>
      </p:sp>
      <p:pic>
        <p:nvPicPr>
          <p:cNvPr id="3" name="Resim 2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4F896A3D-F8C4-A94D-799B-7D343992F4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0D701D2F-9893-7B32-5A4B-FFF0297199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483791"/>
              </p:ext>
            </p:extLst>
          </p:nvPr>
        </p:nvGraphicFramePr>
        <p:xfrm>
          <a:off x="7158477" y="598665"/>
          <a:ext cx="3113932" cy="38275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76569">
                  <a:extLst>
                    <a:ext uri="{9D8B030D-6E8A-4147-A177-3AD203B41FA5}">
                      <a16:colId xmlns:a16="http://schemas.microsoft.com/office/drawing/2014/main" val="197940200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492520803"/>
                    </a:ext>
                  </a:extLst>
                </a:gridCol>
                <a:gridCol w="865763">
                  <a:extLst>
                    <a:ext uri="{9D8B030D-6E8A-4147-A177-3AD203B41FA5}">
                      <a16:colId xmlns:a16="http://schemas.microsoft.com/office/drawing/2014/main" val="3053578174"/>
                    </a:ext>
                  </a:extLst>
                </a:gridCol>
              </a:tblGrid>
              <a:tr h="382755"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КОД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ТОЛЩИНА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ptos" panose="020B0004020202020204" pitchFamily="34" charset="0"/>
                        </a:rPr>
                        <a:t>СОРТ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53289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31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Aptos" panose="020B0004020202020204" pitchFamily="34" charset="0"/>
                        </a:rPr>
                        <a:t>5 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35393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31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42274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31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053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5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244078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31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33928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31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613389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31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063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6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378550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31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1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746553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310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82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2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85795"/>
                  </a:ext>
                </a:extLst>
              </a:tr>
              <a:tr h="382755">
                <a:tc>
                  <a:txBody>
                    <a:bodyPr/>
                    <a:lstStyle/>
                    <a:p>
                      <a:r>
                        <a:rPr lang="tr-TR" dirty="0">
                          <a:latin typeface="Aptos" panose="020B0004020202020204" pitchFamily="34" charset="0"/>
                        </a:rPr>
                        <a:t>31</a:t>
                      </a:r>
                      <a:r>
                        <a:rPr lang="ru-RU" dirty="0">
                          <a:latin typeface="Aptos" panose="020B0004020202020204" pitchFamily="34" charset="0"/>
                        </a:rPr>
                        <a:t>083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8 см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ptos" panose="020B0004020202020204" pitchFamily="34" charset="0"/>
                        </a:rPr>
                        <a:t>3</a:t>
                      </a:r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472575"/>
                  </a:ext>
                </a:extLst>
              </a:tr>
            </a:tbl>
          </a:graphicData>
        </a:graphic>
      </p:graphicFrame>
      <p:sp>
        <p:nvSpPr>
          <p:cNvPr id="9" name="Alt Başlık 6">
            <a:extLst>
              <a:ext uri="{FF2B5EF4-FFF2-40B4-BE49-F238E27FC236}">
                <a16:creationId xmlns:a16="http://schemas.microsoft.com/office/drawing/2014/main" id="{20C39114-E02E-F79C-05CE-B1B6E046FB8A}"/>
              </a:ext>
            </a:extLst>
          </p:cNvPr>
          <p:cNvSpPr txBox="1">
            <a:spLocks/>
          </p:cNvSpPr>
          <p:nvPr/>
        </p:nvSpPr>
        <p:spPr>
          <a:xfrm>
            <a:off x="6945549" y="4562272"/>
            <a:ext cx="5041720" cy="2242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sz="1200" b="1" dirty="0">
                <a:solidFill>
                  <a:schemeClr val="tx1"/>
                </a:solidFill>
                <a:latin typeface="Aptos" panose="020B0004020202020204" pitchFamily="34" charset="0"/>
              </a:rPr>
              <a:t>Области применения: </a:t>
            </a:r>
          </a:p>
          <a:p>
            <a:r>
              <a:rPr lang="ru-RU" sz="1200" dirty="0">
                <a:solidFill>
                  <a:schemeClr val="tx1"/>
                </a:solidFill>
                <a:latin typeface="Aptos" panose="020B0004020202020204" pitchFamily="34" charset="0"/>
              </a:rPr>
              <a:t>Его используют для производства высококачественной и дорогой мебели и декоративных элементов. Он также используется с той же целью в дизайне интерьера. Он особенно востребован в токарных изделиях и инкрустации, изготовлении музыкальных инструментов, мебельных и дверных ручек, резных изделий и рукоятей ножей. В Турции его обычно используют в качестве шпона.</a:t>
            </a:r>
            <a:endParaRPr lang="tr-TR" sz="12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4" name="Resim 3" descr="ekran görüntüsü, kahverengi, siyah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46D9AC6B-D016-45AA-AC54-9BB1E2EE3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8542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0DE79-3675-CF3C-BB5E-57C55A992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t Başlık 6">
            <a:extLst>
              <a:ext uri="{FF2B5EF4-FFF2-40B4-BE49-F238E27FC236}">
                <a16:creationId xmlns:a16="http://schemas.microsoft.com/office/drawing/2014/main" id="{82C9CD37-C543-2A69-7A11-81876CBA4B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16365" y="326123"/>
            <a:ext cx="3482502" cy="545084"/>
          </a:xfrm>
        </p:spPr>
        <p:txBody>
          <a:bodyPr>
            <a:noAutofit/>
          </a:bodyPr>
          <a:lstStyle/>
          <a:p>
            <a:pPr algn="ctr"/>
            <a:r>
              <a:rPr lang="ru-RU" sz="1900" b="1" dirty="0">
                <a:solidFill>
                  <a:schemeClr val="tx1"/>
                </a:solidFill>
                <a:latin typeface="Aptos" panose="020B0004020202020204" pitchFamily="34" charset="0"/>
              </a:rPr>
              <a:t>ПАНЕЛЬ ИЗ МАССИВА ДУБА</a:t>
            </a:r>
            <a:r>
              <a:rPr lang="tr-TR" sz="1900" b="1" dirty="0">
                <a:solidFill>
                  <a:schemeClr val="tx1"/>
                </a:solidFill>
                <a:latin typeface="Aptos" panose="020B0004020202020204" pitchFamily="34" charset="0"/>
              </a:rPr>
              <a:t> MEŞE MASİF PANEL</a:t>
            </a:r>
          </a:p>
        </p:txBody>
      </p:sp>
      <p:pic>
        <p:nvPicPr>
          <p:cNvPr id="3" name="Resim 2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550AB463-C6C1-A06E-B180-A2B5F8E21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pic>
        <p:nvPicPr>
          <p:cNvPr id="1026" name="Picture 2" descr="Meşe-Masif-Panel-Rustik-Boy-Ekli-Tinyhouse-Karavan-Mobilyası">
            <a:extLst>
              <a:ext uri="{FF2B5EF4-FFF2-40B4-BE49-F238E27FC236}">
                <a16:creationId xmlns:a16="http://schemas.microsoft.com/office/drawing/2014/main" id="{01930B9A-3049-AFDB-AEC9-A11D8E027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00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28F0E900-FBC2-908A-A50A-C9E0131CF9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309966"/>
              </p:ext>
            </p:extLst>
          </p:nvPr>
        </p:nvGraphicFramePr>
        <p:xfrm>
          <a:off x="7014537" y="1610215"/>
          <a:ext cx="5010291" cy="48209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08380">
                  <a:extLst>
                    <a:ext uri="{9D8B030D-6E8A-4147-A177-3AD203B41FA5}">
                      <a16:colId xmlns:a16="http://schemas.microsoft.com/office/drawing/2014/main" val="4145660883"/>
                    </a:ext>
                  </a:extLst>
                </a:gridCol>
                <a:gridCol w="1243330">
                  <a:extLst>
                    <a:ext uri="{9D8B030D-6E8A-4147-A177-3AD203B41FA5}">
                      <a16:colId xmlns:a16="http://schemas.microsoft.com/office/drawing/2014/main" val="1319904140"/>
                    </a:ext>
                  </a:extLst>
                </a:gridCol>
                <a:gridCol w="1883092">
                  <a:extLst>
                    <a:ext uri="{9D8B030D-6E8A-4147-A177-3AD203B41FA5}">
                      <a16:colId xmlns:a16="http://schemas.microsoft.com/office/drawing/2014/main" val="3858243828"/>
                    </a:ext>
                  </a:extLst>
                </a:gridCol>
                <a:gridCol w="875489">
                  <a:extLst>
                    <a:ext uri="{9D8B030D-6E8A-4147-A177-3AD203B41FA5}">
                      <a16:colId xmlns:a16="http://schemas.microsoft.com/office/drawing/2014/main" val="3073942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код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ТОЛЩИНА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РАЗМЕРЫ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СОРТ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3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10016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16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993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10016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>
                          <a:latin typeface="Aptos" panose="020B0004020202020204" pitchFamily="34" charset="0"/>
                        </a:rPr>
                        <a:t>16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557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10016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16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533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1001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8AA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18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449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1001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8AB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18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169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1001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8BB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18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21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100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28AA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2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249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100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28AB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2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59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100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28BB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2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929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100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30AA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30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359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100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30AB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30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607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100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30BB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30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974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49801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123F3-0D6C-7F78-4BAD-BA729D4E3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t Başlık 6">
            <a:extLst>
              <a:ext uri="{FF2B5EF4-FFF2-40B4-BE49-F238E27FC236}">
                <a16:creationId xmlns:a16="http://schemas.microsoft.com/office/drawing/2014/main" id="{B0A15211-E995-8DA5-0E95-EE6DC733A5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16365" y="326123"/>
            <a:ext cx="3482502" cy="545084"/>
          </a:xfrm>
        </p:spPr>
        <p:txBody>
          <a:bodyPr>
            <a:noAutofit/>
          </a:bodyPr>
          <a:lstStyle/>
          <a:p>
            <a:pPr algn="ctr"/>
            <a:r>
              <a:rPr lang="ru-RU" sz="1900" b="1" dirty="0">
                <a:solidFill>
                  <a:schemeClr val="tx1"/>
                </a:solidFill>
                <a:latin typeface="Aptos" panose="020B0004020202020204" pitchFamily="34" charset="0"/>
              </a:rPr>
              <a:t>ПАНЕЛЬ ИЗ МАССИВА БУКА</a:t>
            </a:r>
            <a:r>
              <a:rPr lang="tr-TR" sz="1900" b="1" dirty="0">
                <a:solidFill>
                  <a:schemeClr val="tx1"/>
                </a:solidFill>
                <a:latin typeface="Aptos" panose="020B0004020202020204" pitchFamily="34" charset="0"/>
              </a:rPr>
              <a:t> KAYIN MASİF PANEL</a:t>
            </a:r>
          </a:p>
        </p:txBody>
      </p:sp>
      <p:pic>
        <p:nvPicPr>
          <p:cNvPr id="3" name="Resim 2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5D838E95-99F8-9042-3861-221C0973D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143FF88D-0E1A-482F-67A5-CA8FB02432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792746"/>
              </p:ext>
            </p:extLst>
          </p:nvPr>
        </p:nvGraphicFramePr>
        <p:xfrm>
          <a:off x="7004810" y="1633133"/>
          <a:ext cx="5010291" cy="48209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08380">
                  <a:extLst>
                    <a:ext uri="{9D8B030D-6E8A-4147-A177-3AD203B41FA5}">
                      <a16:colId xmlns:a16="http://schemas.microsoft.com/office/drawing/2014/main" val="4145660883"/>
                    </a:ext>
                  </a:extLst>
                </a:gridCol>
                <a:gridCol w="1243330">
                  <a:extLst>
                    <a:ext uri="{9D8B030D-6E8A-4147-A177-3AD203B41FA5}">
                      <a16:colId xmlns:a16="http://schemas.microsoft.com/office/drawing/2014/main" val="1319904140"/>
                    </a:ext>
                  </a:extLst>
                </a:gridCol>
                <a:gridCol w="1883092">
                  <a:extLst>
                    <a:ext uri="{9D8B030D-6E8A-4147-A177-3AD203B41FA5}">
                      <a16:colId xmlns:a16="http://schemas.microsoft.com/office/drawing/2014/main" val="3858243828"/>
                    </a:ext>
                  </a:extLst>
                </a:gridCol>
                <a:gridCol w="875489">
                  <a:extLst>
                    <a:ext uri="{9D8B030D-6E8A-4147-A177-3AD203B41FA5}">
                      <a16:colId xmlns:a16="http://schemas.microsoft.com/office/drawing/2014/main" val="3073942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код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ТОЛЩИНА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РАЗМЕРЫ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СОРТ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3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8AA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18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993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8AB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>
                          <a:latin typeface="Aptos" panose="020B0004020202020204" pitchFamily="34" charset="0"/>
                        </a:rPr>
                        <a:t>18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557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8BB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18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533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28AA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449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28AB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169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28BB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21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30AA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30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249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30AB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>
                          <a:latin typeface="Aptos" panose="020B0004020202020204" pitchFamily="34" charset="0"/>
                        </a:rPr>
                        <a:t>30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59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30BB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30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929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40AA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4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359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40AB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4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607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40BB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4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974081"/>
                  </a:ext>
                </a:extLst>
              </a:tr>
            </a:tbl>
          </a:graphicData>
        </a:graphic>
      </p:graphicFrame>
      <p:pic>
        <p:nvPicPr>
          <p:cNvPr id="2052" name="Picture 4" descr="Kayın-Masif-Panel , Gürgen-Masif-Panel-tinyhouse-karavan-tezgahı-40-mm-masif-panel-18-mm-masif-panel-mutfak-tezgahı">
            <a:extLst>
              <a:ext uri="{FF2B5EF4-FFF2-40B4-BE49-F238E27FC236}">
                <a16:creationId xmlns:a16="http://schemas.microsoft.com/office/drawing/2014/main" id="{09CEC99E-A996-0215-18AA-F174716AF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190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44201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696C4-A0EB-A8DE-1161-D3EEFF484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t Başlık 6">
            <a:extLst>
              <a:ext uri="{FF2B5EF4-FFF2-40B4-BE49-F238E27FC236}">
                <a16:creationId xmlns:a16="http://schemas.microsoft.com/office/drawing/2014/main" id="{99C96C97-3FF7-CE14-E5CD-ABC7C16280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16365" y="326123"/>
            <a:ext cx="3482502" cy="545084"/>
          </a:xfrm>
        </p:spPr>
        <p:txBody>
          <a:bodyPr>
            <a:noAutofit/>
          </a:bodyPr>
          <a:lstStyle/>
          <a:p>
            <a:pPr algn="ctr"/>
            <a:r>
              <a:rPr lang="ru-RU" sz="1700" b="1" dirty="0">
                <a:solidFill>
                  <a:schemeClr val="tx1"/>
                </a:solidFill>
                <a:latin typeface="Aptos" panose="020B0004020202020204" pitchFamily="34" charset="0"/>
              </a:rPr>
              <a:t>ПАНЕЛЬ ИЗ МАССИВА каштан </a:t>
            </a:r>
            <a:r>
              <a:rPr lang="tr-TR" sz="1700" b="1" dirty="0">
                <a:solidFill>
                  <a:schemeClr val="tx1"/>
                </a:solidFill>
                <a:latin typeface="Aptos" panose="020B0004020202020204" pitchFamily="34" charset="0"/>
              </a:rPr>
              <a:t>kestane MASİF PANEL</a:t>
            </a:r>
          </a:p>
        </p:txBody>
      </p:sp>
      <p:pic>
        <p:nvPicPr>
          <p:cNvPr id="3" name="Resim 2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8220A301-73C5-AA2E-651C-91137AC78F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9CC02F2E-7A88-D65F-3037-31E62F4B54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285503"/>
              </p:ext>
            </p:extLst>
          </p:nvPr>
        </p:nvGraphicFramePr>
        <p:xfrm>
          <a:off x="7014537" y="1503213"/>
          <a:ext cx="5010291" cy="48209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08380">
                  <a:extLst>
                    <a:ext uri="{9D8B030D-6E8A-4147-A177-3AD203B41FA5}">
                      <a16:colId xmlns:a16="http://schemas.microsoft.com/office/drawing/2014/main" val="4145660883"/>
                    </a:ext>
                  </a:extLst>
                </a:gridCol>
                <a:gridCol w="1243330">
                  <a:extLst>
                    <a:ext uri="{9D8B030D-6E8A-4147-A177-3AD203B41FA5}">
                      <a16:colId xmlns:a16="http://schemas.microsoft.com/office/drawing/2014/main" val="1319904140"/>
                    </a:ext>
                  </a:extLst>
                </a:gridCol>
                <a:gridCol w="1883092">
                  <a:extLst>
                    <a:ext uri="{9D8B030D-6E8A-4147-A177-3AD203B41FA5}">
                      <a16:colId xmlns:a16="http://schemas.microsoft.com/office/drawing/2014/main" val="3858243828"/>
                    </a:ext>
                  </a:extLst>
                </a:gridCol>
                <a:gridCol w="875489">
                  <a:extLst>
                    <a:ext uri="{9D8B030D-6E8A-4147-A177-3AD203B41FA5}">
                      <a16:colId xmlns:a16="http://schemas.microsoft.com/office/drawing/2014/main" val="3073942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код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ТОЛЩИНА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РАЗМЕРЫ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СОРТ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3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1301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8AA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18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993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1301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8AB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>
                          <a:latin typeface="Aptos" panose="020B0004020202020204" pitchFamily="34" charset="0"/>
                        </a:rPr>
                        <a:t>18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557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1301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8BB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18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533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130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28AA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449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130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28AB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169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130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28BB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21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130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30AA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30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249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130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30AB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>
                          <a:latin typeface="Aptos" panose="020B0004020202020204" pitchFamily="34" charset="0"/>
                        </a:rPr>
                        <a:t>30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59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130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30BB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30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929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130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40AA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4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359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130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40AB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4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607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130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40BB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4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974081"/>
                  </a:ext>
                </a:extLst>
              </a:tr>
            </a:tbl>
          </a:graphicData>
        </a:graphic>
      </p:graphicFrame>
      <p:pic>
        <p:nvPicPr>
          <p:cNvPr id="3076" name="Picture 4" descr="BB-Kestane-Ahşap-Panel-Tinyhouse-Karavan-Mobilyası">
            <a:extLst>
              <a:ext uri="{FF2B5EF4-FFF2-40B4-BE49-F238E27FC236}">
                <a16:creationId xmlns:a16="http://schemas.microsoft.com/office/drawing/2014/main" id="{D8D860F4-06E7-D596-1DF9-D3FC35A9E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38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4083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070C4-2954-F678-D179-4A7874BEA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t Başlık 6">
            <a:extLst>
              <a:ext uri="{FF2B5EF4-FFF2-40B4-BE49-F238E27FC236}">
                <a16:creationId xmlns:a16="http://schemas.microsoft.com/office/drawing/2014/main" id="{3F5671D9-FFCA-8D80-3375-632188F1D7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16365" y="326123"/>
            <a:ext cx="3482502" cy="545084"/>
          </a:xfrm>
        </p:spPr>
        <p:txBody>
          <a:bodyPr>
            <a:noAutofit/>
          </a:bodyPr>
          <a:lstStyle/>
          <a:p>
            <a:pPr algn="ctr"/>
            <a:r>
              <a:rPr lang="ru-RU" sz="1700" b="1" dirty="0">
                <a:solidFill>
                  <a:schemeClr val="tx1"/>
                </a:solidFill>
                <a:latin typeface="Aptos" panose="020B0004020202020204" pitchFamily="34" charset="0"/>
              </a:rPr>
              <a:t>ПАНЕЛЬ ИЗ МАССИВА ИРОКО </a:t>
            </a:r>
            <a:r>
              <a:rPr lang="tr-TR" sz="1700" b="1" dirty="0">
                <a:solidFill>
                  <a:schemeClr val="tx1"/>
                </a:solidFill>
                <a:latin typeface="Aptos" panose="020B0004020202020204" pitchFamily="34" charset="0"/>
              </a:rPr>
              <a:t>IROKO MASİF PANEL</a:t>
            </a:r>
          </a:p>
        </p:txBody>
      </p:sp>
      <p:pic>
        <p:nvPicPr>
          <p:cNvPr id="3" name="Resim 2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7D0E7270-625A-8892-035F-06DFFAB9A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10CC9797-F15F-1F31-3AEF-9E6835FFC7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9254916"/>
              </p:ext>
            </p:extLst>
          </p:nvPr>
        </p:nvGraphicFramePr>
        <p:xfrm>
          <a:off x="6995082" y="1483754"/>
          <a:ext cx="5010291" cy="48209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08380">
                  <a:extLst>
                    <a:ext uri="{9D8B030D-6E8A-4147-A177-3AD203B41FA5}">
                      <a16:colId xmlns:a16="http://schemas.microsoft.com/office/drawing/2014/main" val="4145660883"/>
                    </a:ext>
                  </a:extLst>
                </a:gridCol>
                <a:gridCol w="1243330">
                  <a:extLst>
                    <a:ext uri="{9D8B030D-6E8A-4147-A177-3AD203B41FA5}">
                      <a16:colId xmlns:a16="http://schemas.microsoft.com/office/drawing/2014/main" val="1319904140"/>
                    </a:ext>
                  </a:extLst>
                </a:gridCol>
                <a:gridCol w="1883092">
                  <a:extLst>
                    <a:ext uri="{9D8B030D-6E8A-4147-A177-3AD203B41FA5}">
                      <a16:colId xmlns:a16="http://schemas.microsoft.com/office/drawing/2014/main" val="3858243828"/>
                    </a:ext>
                  </a:extLst>
                </a:gridCol>
                <a:gridCol w="875489">
                  <a:extLst>
                    <a:ext uri="{9D8B030D-6E8A-4147-A177-3AD203B41FA5}">
                      <a16:colId xmlns:a16="http://schemas.microsoft.com/office/drawing/2014/main" val="3073942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код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ТОЛЩИНА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РАЗМЕРЫ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СОРТ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3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5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8AA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18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993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5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8AB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>
                          <a:latin typeface="Aptos" panose="020B0004020202020204" pitchFamily="34" charset="0"/>
                        </a:rPr>
                        <a:t>18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557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5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8BB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18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533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5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28AA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449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5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28AB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169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5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28BB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21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5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30AA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30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249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5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30AB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>
                          <a:latin typeface="Aptos" panose="020B0004020202020204" pitchFamily="34" charset="0"/>
                        </a:rPr>
                        <a:t>30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59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5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30BB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30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929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5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40AA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4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359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5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40AB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4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607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5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40BB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4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974081"/>
                  </a:ext>
                </a:extLst>
              </a:tr>
            </a:tbl>
          </a:graphicData>
        </a:graphic>
      </p:graphicFrame>
      <p:pic>
        <p:nvPicPr>
          <p:cNvPr id="4098" name="Picture 2" descr="Iroko-Masif-Panel-AA-Tinyhouse-Karavan-Mobilyası">
            <a:extLst>
              <a:ext uri="{FF2B5EF4-FFF2-40B4-BE49-F238E27FC236}">
                <a16:creationId xmlns:a16="http://schemas.microsoft.com/office/drawing/2014/main" id="{7B8E19F0-FA5D-F079-020A-3946EE236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093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6330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E86F3-4879-FC0C-ECB2-878B43042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t Başlık 6">
            <a:extLst>
              <a:ext uri="{FF2B5EF4-FFF2-40B4-BE49-F238E27FC236}">
                <a16:creationId xmlns:a16="http://schemas.microsoft.com/office/drawing/2014/main" id="{F0860C71-3042-C61B-6294-B2FDE1960B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16365" y="326123"/>
            <a:ext cx="3482502" cy="545084"/>
          </a:xfrm>
        </p:spPr>
        <p:txBody>
          <a:bodyPr>
            <a:noAutofit/>
          </a:bodyPr>
          <a:lstStyle/>
          <a:p>
            <a:pPr algn="ctr"/>
            <a:r>
              <a:rPr lang="ru-RU" sz="1700" b="1" dirty="0">
                <a:solidFill>
                  <a:schemeClr val="tx1"/>
                </a:solidFill>
                <a:latin typeface="Aptos" panose="020B0004020202020204" pitchFamily="34" charset="0"/>
              </a:rPr>
              <a:t>ПАНЕЛЬ ИЗ МАССИВА ОРЕХ </a:t>
            </a:r>
            <a:r>
              <a:rPr lang="tr-TR" sz="1700" b="1" dirty="0">
                <a:solidFill>
                  <a:schemeClr val="tx1"/>
                </a:solidFill>
                <a:latin typeface="Aptos" panose="020B0004020202020204" pitchFamily="34" charset="0"/>
              </a:rPr>
              <a:t>CEVİZ MASİF PANEL</a:t>
            </a:r>
          </a:p>
        </p:txBody>
      </p:sp>
      <p:pic>
        <p:nvPicPr>
          <p:cNvPr id="3" name="Resim 2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A47A5442-7801-B435-7123-843D172F5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9CD2A3C2-D862-DF80-DE72-8FC397295E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17583"/>
              </p:ext>
            </p:extLst>
          </p:nvPr>
        </p:nvGraphicFramePr>
        <p:xfrm>
          <a:off x="6995082" y="1483754"/>
          <a:ext cx="5010291" cy="48209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08380">
                  <a:extLst>
                    <a:ext uri="{9D8B030D-6E8A-4147-A177-3AD203B41FA5}">
                      <a16:colId xmlns:a16="http://schemas.microsoft.com/office/drawing/2014/main" val="4145660883"/>
                    </a:ext>
                  </a:extLst>
                </a:gridCol>
                <a:gridCol w="1243330">
                  <a:extLst>
                    <a:ext uri="{9D8B030D-6E8A-4147-A177-3AD203B41FA5}">
                      <a16:colId xmlns:a16="http://schemas.microsoft.com/office/drawing/2014/main" val="1319904140"/>
                    </a:ext>
                  </a:extLst>
                </a:gridCol>
                <a:gridCol w="1883092">
                  <a:extLst>
                    <a:ext uri="{9D8B030D-6E8A-4147-A177-3AD203B41FA5}">
                      <a16:colId xmlns:a16="http://schemas.microsoft.com/office/drawing/2014/main" val="3858243828"/>
                    </a:ext>
                  </a:extLst>
                </a:gridCol>
                <a:gridCol w="875489">
                  <a:extLst>
                    <a:ext uri="{9D8B030D-6E8A-4147-A177-3AD203B41FA5}">
                      <a16:colId xmlns:a16="http://schemas.microsoft.com/office/drawing/2014/main" val="3073942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код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ТОЛЩИНА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РАЗМЕРЫ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СОРТ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3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7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8AA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18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993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7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8AB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>
                          <a:latin typeface="Aptos" panose="020B0004020202020204" pitchFamily="34" charset="0"/>
                        </a:rPr>
                        <a:t>18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557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7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8BB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18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533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7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28AA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449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7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28AB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169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7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28BB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21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7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30AA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30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249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7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30AB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>
                          <a:latin typeface="Aptos" panose="020B0004020202020204" pitchFamily="34" charset="0"/>
                        </a:rPr>
                        <a:t>30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59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7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30BB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30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929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7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40AA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4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359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7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40AB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4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607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7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40BB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4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974081"/>
                  </a:ext>
                </a:extLst>
              </a:tr>
            </a:tbl>
          </a:graphicData>
        </a:graphic>
      </p:graphicFrame>
      <p:pic>
        <p:nvPicPr>
          <p:cNvPr id="5122" name="Picture 2" descr="Ceviz-Masif-Panel-Tinyhouse-Karavan-Mobilyası-Ahsap-Plaka">
            <a:extLst>
              <a:ext uri="{FF2B5EF4-FFF2-40B4-BE49-F238E27FC236}">
                <a16:creationId xmlns:a16="http://schemas.microsoft.com/office/drawing/2014/main" id="{F119A1FA-34BD-A54B-8F33-DAAF8C6B6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190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7055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57950-D12F-3128-3A80-BC7F57632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t Başlık 6">
            <a:extLst>
              <a:ext uri="{FF2B5EF4-FFF2-40B4-BE49-F238E27FC236}">
                <a16:creationId xmlns:a16="http://schemas.microsoft.com/office/drawing/2014/main" id="{AC56DDE2-05FB-E00B-BCF4-E36FA0BEFE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16365" y="326123"/>
            <a:ext cx="3482502" cy="545084"/>
          </a:xfrm>
        </p:spPr>
        <p:txBody>
          <a:bodyPr>
            <a:noAutofit/>
          </a:bodyPr>
          <a:lstStyle/>
          <a:p>
            <a:pPr algn="ctr"/>
            <a:r>
              <a:rPr lang="ru-RU" sz="1700" b="1" dirty="0">
                <a:solidFill>
                  <a:schemeClr val="tx1"/>
                </a:solidFill>
                <a:latin typeface="Aptos" panose="020B0004020202020204" pitchFamily="34" charset="0"/>
              </a:rPr>
              <a:t>ПАНЕЛЬ ИЗ МАССИВА СОСНА </a:t>
            </a:r>
            <a:r>
              <a:rPr lang="tr-TR" sz="1700" b="1" dirty="0">
                <a:solidFill>
                  <a:schemeClr val="tx1"/>
                </a:solidFill>
                <a:latin typeface="Aptos" panose="020B0004020202020204" pitchFamily="34" charset="0"/>
              </a:rPr>
              <a:t>ÇAM MASİF PANEL</a:t>
            </a:r>
          </a:p>
        </p:txBody>
      </p:sp>
      <p:pic>
        <p:nvPicPr>
          <p:cNvPr id="3" name="Resim 2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6480DADB-AC08-D11C-9807-BA35BDE7B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95CFF085-5187-33C1-838B-17E4D02C85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167214"/>
              </p:ext>
            </p:extLst>
          </p:nvPr>
        </p:nvGraphicFramePr>
        <p:xfrm>
          <a:off x="6995082" y="1483754"/>
          <a:ext cx="5010291" cy="48209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08380">
                  <a:extLst>
                    <a:ext uri="{9D8B030D-6E8A-4147-A177-3AD203B41FA5}">
                      <a16:colId xmlns:a16="http://schemas.microsoft.com/office/drawing/2014/main" val="4145660883"/>
                    </a:ext>
                  </a:extLst>
                </a:gridCol>
                <a:gridCol w="1243330">
                  <a:extLst>
                    <a:ext uri="{9D8B030D-6E8A-4147-A177-3AD203B41FA5}">
                      <a16:colId xmlns:a16="http://schemas.microsoft.com/office/drawing/2014/main" val="1319904140"/>
                    </a:ext>
                  </a:extLst>
                </a:gridCol>
                <a:gridCol w="1883092">
                  <a:extLst>
                    <a:ext uri="{9D8B030D-6E8A-4147-A177-3AD203B41FA5}">
                      <a16:colId xmlns:a16="http://schemas.microsoft.com/office/drawing/2014/main" val="3858243828"/>
                    </a:ext>
                  </a:extLst>
                </a:gridCol>
                <a:gridCol w="875489">
                  <a:extLst>
                    <a:ext uri="{9D8B030D-6E8A-4147-A177-3AD203B41FA5}">
                      <a16:colId xmlns:a16="http://schemas.microsoft.com/office/drawing/2014/main" val="3073942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код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ТОЛЩИНА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РАЗМЕРЫ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СОРТ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3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9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8AA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18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993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9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8AB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>
                          <a:latin typeface="Aptos" panose="020B0004020202020204" pitchFamily="34" charset="0"/>
                        </a:rPr>
                        <a:t>18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557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9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8BB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18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533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9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28AA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449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9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28AB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169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9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28BB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21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9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30AA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30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249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9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30AB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>
                          <a:latin typeface="Aptos" panose="020B0004020202020204" pitchFamily="34" charset="0"/>
                        </a:rPr>
                        <a:t>30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59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9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30BB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30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929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9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40AA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4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359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9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40AB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4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607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9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40BB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4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974081"/>
                  </a:ext>
                </a:extLst>
              </a:tr>
            </a:tbl>
          </a:graphicData>
        </a:graphic>
      </p:graphicFrame>
      <p:pic>
        <p:nvPicPr>
          <p:cNvPr id="7170" name="Picture 2" descr="Çam-Masif-Panel , Çam-Plaka-Ahşap-Panel-Fiyatları-tinyhouse-karavan-tezgahı-ahsap-panel">
            <a:extLst>
              <a:ext uri="{FF2B5EF4-FFF2-40B4-BE49-F238E27FC236}">
                <a16:creationId xmlns:a16="http://schemas.microsoft.com/office/drawing/2014/main" id="{51173014-284F-91AE-047C-B78735AD8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9963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30719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63BCB-5966-C0B5-E5CF-18170B626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t Başlık 6">
            <a:extLst>
              <a:ext uri="{FF2B5EF4-FFF2-40B4-BE49-F238E27FC236}">
                <a16:creationId xmlns:a16="http://schemas.microsoft.com/office/drawing/2014/main" id="{64C2700E-A7BF-ED76-8058-06F103CF4B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16365" y="326123"/>
            <a:ext cx="3482502" cy="54508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Aptos" panose="020B0004020202020204" pitchFamily="34" charset="0"/>
              </a:rPr>
              <a:t>ПАНЕЛЬ ИЗ МАССИВА ель   </a:t>
            </a:r>
            <a:r>
              <a:rPr lang="tr-TR" sz="1800" b="1" dirty="0">
                <a:solidFill>
                  <a:schemeClr val="tx1"/>
                </a:solidFill>
                <a:latin typeface="Aptos" panose="020B0004020202020204" pitchFamily="34" charset="0"/>
              </a:rPr>
              <a:t>ladin MASİF PANEL</a:t>
            </a:r>
          </a:p>
        </p:txBody>
      </p:sp>
      <p:pic>
        <p:nvPicPr>
          <p:cNvPr id="3" name="Resim 2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58558D7F-42F4-AA1B-DD82-1B832C5B3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F74A1B6E-B993-D607-7C43-9F2C960397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3559980"/>
              </p:ext>
            </p:extLst>
          </p:nvPr>
        </p:nvGraphicFramePr>
        <p:xfrm>
          <a:off x="6995082" y="1483754"/>
          <a:ext cx="5010291" cy="48209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08380">
                  <a:extLst>
                    <a:ext uri="{9D8B030D-6E8A-4147-A177-3AD203B41FA5}">
                      <a16:colId xmlns:a16="http://schemas.microsoft.com/office/drawing/2014/main" val="4145660883"/>
                    </a:ext>
                  </a:extLst>
                </a:gridCol>
                <a:gridCol w="1243330">
                  <a:extLst>
                    <a:ext uri="{9D8B030D-6E8A-4147-A177-3AD203B41FA5}">
                      <a16:colId xmlns:a16="http://schemas.microsoft.com/office/drawing/2014/main" val="1319904140"/>
                    </a:ext>
                  </a:extLst>
                </a:gridCol>
                <a:gridCol w="1883092">
                  <a:extLst>
                    <a:ext uri="{9D8B030D-6E8A-4147-A177-3AD203B41FA5}">
                      <a16:colId xmlns:a16="http://schemas.microsoft.com/office/drawing/2014/main" val="3858243828"/>
                    </a:ext>
                  </a:extLst>
                </a:gridCol>
                <a:gridCol w="875489">
                  <a:extLst>
                    <a:ext uri="{9D8B030D-6E8A-4147-A177-3AD203B41FA5}">
                      <a16:colId xmlns:a16="http://schemas.microsoft.com/office/drawing/2014/main" val="3073942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код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ТОЛЩИНА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РАЗМЕРЫ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СОРТ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3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20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8AA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18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993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20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8AB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>
                          <a:latin typeface="Aptos" panose="020B0004020202020204" pitchFamily="34" charset="0"/>
                        </a:rPr>
                        <a:t>18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557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20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8BB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18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533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20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28AA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449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20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28AB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169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20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28BB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21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20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30AA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30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249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20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30AB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>
                          <a:latin typeface="Aptos" panose="020B0004020202020204" pitchFamily="34" charset="0"/>
                        </a:rPr>
                        <a:t>30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59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20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30BB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30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929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20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40AA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4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359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20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40AB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4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607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20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40BB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4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974081"/>
                  </a:ext>
                </a:extLst>
              </a:tr>
            </a:tbl>
          </a:graphicData>
        </a:graphic>
      </p:graphicFrame>
      <p:pic>
        <p:nvPicPr>
          <p:cNvPr id="8194" name="Picture 2" descr="Ladin-Panel-Boy-Ekli-tinyhouse-karavan-tezgahı-masif-ahsap-panel-masif">
            <a:extLst>
              <a:ext uri="{FF2B5EF4-FFF2-40B4-BE49-F238E27FC236}">
                <a16:creationId xmlns:a16="http://schemas.microsoft.com/office/drawing/2014/main" id="{BD3ACBE1-DD2C-6700-D46C-DD5E12685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68190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05617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47232-682C-5725-9A21-7903845D7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t Başlık 6">
            <a:extLst>
              <a:ext uri="{FF2B5EF4-FFF2-40B4-BE49-F238E27FC236}">
                <a16:creationId xmlns:a16="http://schemas.microsoft.com/office/drawing/2014/main" id="{17D1522D-7DFE-E355-D9E1-26AE79288A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60722" y="326123"/>
            <a:ext cx="3764605" cy="545084"/>
          </a:xfrm>
        </p:spPr>
        <p:txBody>
          <a:bodyPr>
            <a:noAutofit/>
          </a:bodyPr>
          <a:lstStyle/>
          <a:p>
            <a:pPr algn="ctr"/>
            <a:r>
              <a:rPr lang="ru-RU" sz="1700" b="1" dirty="0">
                <a:solidFill>
                  <a:schemeClr val="tx1"/>
                </a:solidFill>
                <a:latin typeface="Aptos" panose="020B0004020202020204" pitchFamily="34" charset="0"/>
              </a:rPr>
              <a:t>СОЛИД ПАНЕЛЬ ИЗ МАССИВА ЕЛЬ</a:t>
            </a:r>
            <a:r>
              <a:rPr lang="tr-TR" sz="1700" b="1" dirty="0">
                <a:solidFill>
                  <a:schemeClr val="tx1"/>
                </a:solidFill>
                <a:latin typeface="Aptos" panose="020B0004020202020204" pitchFamily="34" charset="0"/>
              </a:rPr>
              <a:t>                                                          LADİN MASİF PANEL</a:t>
            </a:r>
            <a:r>
              <a:rPr lang="ru-RU" sz="1700" b="1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tr-TR" sz="1700" b="1" dirty="0">
                <a:solidFill>
                  <a:schemeClr val="tx1"/>
                </a:solidFill>
                <a:latin typeface="Aptos" panose="020B0004020202020204" pitchFamily="34" charset="0"/>
              </a:rPr>
              <a:t>SOLID</a:t>
            </a:r>
          </a:p>
        </p:txBody>
      </p:sp>
      <p:pic>
        <p:nvPicPr>
          <p:cNvPr id="3" name="Resim 2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841C2D65-B648-07B2-2CD8-493E576E1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7DB7C594-E182-68CC-340B-0F500DC612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63065"/>
              </p:ext>
            </p:extLst>
          </p:nvPr>
        </p:nvGraphicFramePr>
        <p:xfrm>
          <a:off x="7014538" y="2310605"/>
          <a:ext cx="5010291" cy="25958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08380">
                  <a:extLst>
                    <a:ext uri="{9D8B030D-6E8A-4147-A177-3AD203B41FA5}">
                      <a16:colId xmlns:a16="http://schemas.microsoft.com/office/drawing/2014/main" val="4145660883"/>
                    </a:ext>
                  </a:extLst>
                </a:gridCol>
                <a:gridCol w="1243330">
                  <a:extLst>
                    <a:ext uri="{9D8B030D-6E8A-4147-A177-3AD203B41FA5}">
                      <a16:colId xmlns:a16="http://schemas.microsoft.com/office/drawing/2014/main" val="1319904140"/>
                    </a:ext>
                  </a:extLst>
                </a:gridCol>
                <a:gridCol w="1883092">
                  <a:extLst>
                    <a:ext uri="{9D8B030D-6E8A-4147-A177-3AD203B41FA5}">
                      <a16:colId xmlns:a16="http://schemas.microsoft.com/office/drawing/2014/main" val="3858243828"/>
                    </a:ext>
                  </a:extLst>
                </a:gridCol>
                <a:gridCol w="875489">
                  <a:extLst>
                    <a:ext uri="{9D8B030D-6E8A-4147-A177-3AD203B41FA5}">
                      <a16:colId xmlns:a16="http://schemas.microsoft.com/office/drawing/2014/main" val="3073942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код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ТОЛЩИНА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РАЗМЕРЫ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СОРТ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3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201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8AA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18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 мм х 3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993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201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8AB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>
                          <a:latin typeface="Aptos" panose="020B0004020202020204" pitchFamily="34" charset="0"/>
                        </a:rPr>
                        <a:t>18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 мм х 3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557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201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8BB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18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 мм х 3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533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20128AA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27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 мм х 3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449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20128AB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27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 мм х 3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169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20128BB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27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 мм х 3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21368"/>
                  </a:ext>
                </a:extLst>
              </a:tr>
            </a:tbl>
          </a:graphicData>
        </a:graphic>
      </p:graphicFrame>
      <p:pic>
        <p:nvPicPr>
          <p:cNvPr id="6146" name="Picture 2" descr="Ladin-Masif-Panel-Fiyatları-tinyhouse-karavan-tezgahı">
            <a:extLst>
              <a:ext uri="{FF2B5EF4-FFF2-40B4-BE49-F238E27FC236}">
                <a16:creationId xmlns:a16="http://schemas.microsoft.com/office/drawing/2014/main" id="{02C8A079-70CB-B8AF-239A-000CF0991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288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23907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C6302-AC0B-738E-325C-D5103AB07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t Başlık 6">
            <a:extLst>
              <a:ext uri="{FF2B5EF4-FFF2-40B4-BE49-F238E27FC236}">
                <a16:creationId xmlns:a16="http://schemas.microsoft.com/office/drawing/2014/main" id="{D816D800-7110-2412-5C50-7B4AA8E0FF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16365" y="326123"/>
            <a:ext cx="3482502" cy="545084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Aptos" panose="020B0004020202020204" pitchFamily="34" charset="0"/>
              </a:rPr>
              <a:t>ПАНЕЛЬ ИЗ МАССИВА САПЕЛЛИ   </a:t>
            </a:r>
            <a:r>
              <a:rPr lang="tr-TR" sz="1600" b="1" dirty="0">
                <a:solidFill>
                  <a:schemeClr val="tx1"/>
                </a:solidFill>
                <a:latin typeface="Aptos" panose="020B0004020202020204" pitchFamily="34" charset="0"/>
              </a:rPr>
              <a:t>SAPELLI (MAUN) MASİF PANEL</a:t>
            </a:r>
          </a:p>
        </p:txBody>
      </p:sp>
      <p:pic>
        <p:nvPicPr>
          <p:cNvPr id="3" name="Resim 2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ED5EA187-489C-E408-9034-EDDF3D06B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815FBC1D-7643-E4E7-B921-688D143B28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235610"/>
              </p:ext>
            </p:extLst>
          </p:nvPr>
        </p:nvGraphicFramePr>
        <p:xfrm>
          <a:off x="6995082" y="1483754"/>
          <a:ext cx="5010291" cy="48209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08380">
                  <a:extLst>
                    <a:ext uri="{9D8B030D-6E8A-4147-A177-3AD203B41FA5}">
                      <a16:colId xmlns:a16="http://schemas.microsoft.com/office/drawing/2014/main" val="4145660883"/>
                    </a:ext>
                  </a:extLst>
                </a:gridCol>
                <a:gridCol w="1243330">
                  <a:extLst>
                    <a:ext uri="{9D8B030D-6E8A-4147-A177-3AD203B41FA5}">
                      <a16:colId xmlns:a16="http://schemas.microsoft.com/office/drawing/2014/main" val="1319904140"/>
                    </a:ext>
                  </a:extLst>
                </a:gridCol>
                <a:gridCol w="1883092">
                  <a:extLst>
                    <a:ext uri="{9D8B030D-6E8A-4147-A177-3AD203B41FA5}">
                      <a16:colId xmlns:a16="http://schemas.microsoft.com/office/drawing/2014/main" val="3858243828"/>
                    </a:ext>
                  </a:extLst>
                </a:gridCol>
                <a:gridCol w="875489">
                  <a:extLst>
                    <a:ext uri="{9D8B030D-6E8A-4147-A177-3AD203B41FA5}">
                      <a16:colId xmlns:a16="http://schemas.microsoft.com/office/drawing/2014/main" val="3073942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код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ТОЛЩИНА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РАЗМЕРЫ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СОРТ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3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26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8AA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18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993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26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8AB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>
                          <a:latin typeface="Aptos" panose="020B0004020202020204" pitchFamily="34" charset="0"/>
                        </a:rPr>
                        <a:t>18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557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26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01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8BB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18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533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26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28AA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449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26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28AB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169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26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28BB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28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21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26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30AA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30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249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26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30AB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>
                          <a:latin typeface="Aptos" panose="020B0004020202020204" pitchFamily="34" charset="0"/>
                        </a:rPr>
                        <a:t>30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59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26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30BB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30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929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26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40AA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4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359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26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40AB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4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607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26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40BB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4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0</a:t>
                      </a:r>
                      <a:r>
                        <a:rPr lang="tr-TR" sz="1600" dirty="0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ru-RU" sz="1600" dirty="0">
                          <a:latin typeface="Aptos" panose="020B0004020202020204" pitchFamily="34" charset="0"/>
                        </a:rPr>
                        <a:t>см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ptos" panose="020B0004020202020204" pitchFamily="34" charset="0"/>
                        </a:rPr>
                        <a:t>1210 мм х 3500 мм</a:t>
                      </a:r>
                      <a:endParaRPr lang="tr-TR" sz="16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Aptos" panose="020B0004020202020204" pitchFamily="34" charset="0"/>
                        </a:rPr>
                        <a:t>BB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974081"/>
                  </a:ext>
                </a:extLst>
              </a:tr>
            </a:tbl>
          </a:graphicData>
        </a:graphic>
      </p:graphicFrame>
      <p:pic>
        <p:nvPicPr>
          <p:cNvPr id="9218" name="Picture 2" descr="Sapelli-Masif-Panel-AB-Tinyhouse-Karavan-Mobilyası-Ahşap-Plaka">
            <a:extLst>
              <a:ext uri="{FF2B5EF4-FFF2-40B4-BE49-F238E27FC236}">
                <a16:creationId xmlns:a16="http://schemas.microsoft.com/office/drawing/2014/main" id="{4EA37025-AE4F-B94B-C4FB-7BF592AC3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899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643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EE14D-77C3-0F2B-AB1E-DF9CF1DBB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0BD50D47-D9D1-CDAA-6E97-7F6D77031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pic>
        <p:nvPicPr>
          <p:cNvPr id="10242" name="Picture 2">
            <a:extLst>
              <a:ext uri="{FF2B5EF4-FFF2-40B4-BE49-F238E27FC236}">
                <a16:creationId xmlns:a16="http://schemas.microsoft.com/office/drawing/2014/main" id="{45D31B0D-2FA6-786A-89DB-3F699EC948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36" y="103153"/>
            <a:ext cx="2389595" cy="235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54129773-DDD1-C3AA-9BDD-45EF46C1D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152" y="119957"/>
            <a:ext cx="2389595" cy="235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>
            <a:extLst>
              <a:ext uri="{FF2B5EF4-FFF2-40B4-BE49-F238E27FC236}">
                <a16:creationId xmlns:a16="http://schemas.microsoft.com/office/drawing/2014/main" id="{F2D30647-E759-8FD9-4007-EDCA38F3C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903" y="119957"/>
            <a:ext cx="2389595" cy="235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Resim 9" descr="mobilya, kahve sehpası, masa, iç mekan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B6BED8D0-F378-31A1-DA52-4DF61614C2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79" y="2755865"/>
            <a:ext cx="2393367" cy="1346269"/>
          </a:xfrm>
          <a:prstGeom prst="rect">
            <a:avLst/>
          </a:prstGeom>
        </p:spPr>
      </p:pic>
      <p:pic>
        <p:nvPicPr>
          <p:cNvPr id="12" name="Resim 11" descr="mobilya, iç mekan, zemin, masa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09B2156C-9780-8091-330A-0E5CD394AD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5838" y="2755865"/>
            <a:ext cx="2380273" cy="1338904"/>
          </a:xfrm>
          <a:prstGeom prst="rect">
            <a:avLst/>
          </a:prstGeom>
        </p:spPr>
      </p:pic>
      <p:pic>
        <p:nvPicPr>
          <p:cNvPr id="14" name="Resim 13" descr="mobilya, zemin, iç mekan, kahve sehpası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94B43084-E92B-288A-4365-AFF17C36BE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06710" y="2755865"/>
            <a:ext cx="2380273" cy="1338903"/>
          </a:xfrm>
          <a:prstGeom prst="rect">
            <a:avLst/>
          </a:prstGeom>
        </p:spPr>
      </p:pic>
      <p:pic>
        <p:nvPicPr>
          <p:cNvPr id="18" name="Resim 17" descr="mobilya, zemin, iç mekan, masa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60686B36-89E8-8534-D4F0-0D7988405B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94655" y="119957"/>
            <a:ext cx="2745847" cy="2357945"/>
          </a:xfrm>
          <a:prstGeom prst="rect">
            <a:avLst/>
          </a:prstGeom>
        </p:spPr>
      </p:pic>
      <p:pic>
        <p:nvPicPr>
          <p:cNvPr id="24" name="Resim 23" descr="vazo, saksı çiçeği, zemin, masa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FC069F04-1F1B-B514-CCAF-1C1DE2363C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4636" y="4367719"/>
            <a:ext cx="2370324" cy="2370324"/>
          </a:xfrm>
          <a:prstGeom prst="rect">
            <a:avLst/>
          </a:prstGeom>
        </p:spPr>
      </p:pic>
      <p:pic>
        <p:nvPicPr>
          <p:cNvPr id="28" name="Resim 27" descr="iç mekan, mobilya, zemin, sedir, kanape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3607C1C7-DFE7-753A-4DB7-67716795C3F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94655" y="2755865"/>
            <a:ext cx="1971507" cy="1313517"/>
          </a:xfrm>
          <a:prstGeom prst="rect">
            <a:avLst/>
          </a:prstGeom>
        </p:spPr>
      </p:pic>
      <p:pic>
        <p:nvPicPr>
          <p:cNvPr id="30" name="Resim 29" descr="mobilya, iç mekan, sanat, zemin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D6F3E96D-F2B4-F417-0C49-4E4CCDAB0F0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73834" y="2755865"/>
            <a:ext cx="2370487" cy="1333399"/>
          </a:xfrm>
          <a:prstGeom prst="rect">
            <a:avLst/>
          </a:prstGeom>
        </p:spPr>
      </p:pic>
      <p:pic>
        <p:nvPicPr>
          <p:cNvPr id="32" name="Resim 31" descr="mobilya, zemin, iç mekan, duvar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E89909BB-DDE2-644C-2C97-FBC94BAB71C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67000" y="4367719"/>
            <a:ext cx="2370324" cy="2370324"/>
          </a:xfrm>
          <a:prstGeom prst="rect">
            <a:avLst/>
          </a:prstGeom>
        </p:spPr>
      </p:pic>
      <p:pic>
        <p:nvPicPr>
          <p:cNvPr id="34" name="Resim 33" descr="mobilya, araba, tekerlek, kara taşıtı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6902E9E9-5C73-C573-9EDB-C7321CFFC70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06710" y="4367720"/>
            <a:ext cx="2369249" cy="2370324"/>
          </a:xfrm>
          <a:prstGeom prst="rect">
            <a:avLst/>
          </a:prstGeom>
        </p:spPr>
      </p:pic>
      <p:pic>
        <p:nvPicPr>
          <p:cNvPr id="36" name="Resim 35" descr="mobilya, kahve sehpası, ahşap, tahtadan, zemin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AD103BCF-44AC-5C63-3545-6E22CA77AF3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94655" y="4367227"/>
            <a:ext cx="2745847" cy="2370816"/>
          </a:xfrm>
          <a:prstGeom prst="rect">
            <a:avLst/>
          </a:prstGeom>
        </p:spPr>
      </p:pic>
      <p:pic>
        <p:nvPicPr>
          <p:cNvPr id="38" name="Resim 37" descr="zemin, mobilya, yer, saksı çiçeği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F9654C76-D38D-8D83-A880-F88CBBCA07B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459198" y="4367227"/>
            <a:ext cx="1585122" cy="2370816"/>
          </a:xfrm>
          <a:prstGeom prst="rect">
            <a:avLst/>
          </a:prstGeom>
        </p:spPr>
      </p:pic>
      <p:pic>
        <p:nvPicPr>
          <p:cNvPr id="40" name="Resim 39" descr="sanat, iç mekan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1A722189-F07D-AE87-4F25-8A3B6EB0E97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450843" y="1282125"/>
            <a:ext cx="1593477" cy="117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5289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54272-AE90-7533-4CE6-496EF204A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48F06D81-2609-5795-E20D-B14416A232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159" y="-101600"/>
            <a:ext cx="1400530" cy="1400530"/>
          </a:xfrm>
          <a:prstGeom prst="rect">
            <a:avLst/>
          </a:prstGeom>
          <a:effectLst>
            <a:softEdge rad="177800"/>
          </a:effectLst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749979A4-9D41-8A43-3D82-0EF9AB9A9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85418"/>
          </a:xfrm>
        </p:spPr>
        <p:txBody>
          <a:bodyPr/>
          <a:lstStyle/>
          <a:p>
            <a:r>
              <a:rPr lang="ru-RU" sz="2800" dirty="0"/>
              <a:t>ПРИМЕЧАНИЯ</a:t>
            </a:r>
            <a:endParaRPr lang="tr-TR" sz="2800" dirty="0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0F6851AD-02F4-0A3B-6856-81ACE34C9C58}"/>
              </a:ext>
            </a:extLst>
          </p:cNvPr>
          <p:cNvSpPr/>
          <p:nvPr/>
        </p:nvSpPr>
        <p:spPr>
          <a:xfrm>
            <a:off x="646110" y="1298930"/>
            <a:ext cx="10949259" cy="517969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245095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088CD-8E63-8C89-740D-C257CA01C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06CE3D-E2E5-62C9-1858-C2EF5A2351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526" y="2645923"/>
            <a:ext cx="5171134" cy="1343517"/>
          </a:xfrm>
        </p:spPr>
        <p:txBody>
          <a:bodyPr/>
          <a:lstStyle/>
          <a:p>
            <a:r>
              <a:rPr lang="tr-TR" sz="1600" dirty="0">
                <a:latin typeface="Aptos" panose="020B0004020202020204" pitchFamily="34" charset="0"/>
              </a:rPr>
              <a:t>TURAN GROUP LLC</a:t>
            </a:r>
            <a:br>
              <a:rPr lang="tr-TR" sz="1600" dirty="0">
                <a:latin typeface="Aptos" panose="020B0004020202020204" pitchFamily="34" charset="0"/>
              </a:rPr>
            </a:br>
            <a:r>
              <a:rPr lang="ru-RU" sz="1600" dirty="0">
                <a:latin typeface="Aptos" panose="020B0004020202020204" pitchFamily="34" charset="0"/>
              </a:rPr>
              <a:t>Адрес:</a:t>
            </a:r>
            <a:br>
              <a:rPr lang="ru-RU" sz="1600" dirty="0">
                <a:latin typeface="Aptos" panose="020B0004020202020204" pitchFamily="34" charset="0"/>
              </a:rPr>
            </a:br>
            <a:r>
              <a:rPr lang="ru-RU" sz="1600" dirty="0">
                <a:latin typeface="Aptos" panose="020B0004020202020204" pitchFamily="34" charset="0"/>
              </a:rPr>
              <a:t>Тел:</a:t>
            </a:r>
            <a:br>
              <a:rPr lang="ru-RU" sz="1600" dirty="0">
                <a:latin typeface="Aptos" panose="020B0004020202020204" pitchFamily="34" charset="0"/>
              </a:rPr>
            </a:br>
            <a:r>
              <a:rPr lang="ru-RU" sz="1600" dirty="0">
                <a:latin typeface="Aptos" panose="020B0004020202020204" pitchFamily="34" charset="0"/>
              </a:rPr>
              <a:t>э почта:</a:t>
            </a:r>
            <a:br>
              <a:rPr lang="ru-RU" sz="1600" dirty="0">
                <a:latin typeface="Aptos" panose="020B0004020202020204" pitchFamily="34" charset="0"/>
              </a:rPr>
            </a:br>
            <a:r>
              <a:rPr lang="tr-TR" sz="1600" dirty="0">
                <a:latin typeface="Aptos" panose="020B0004020202020204" pitchFamily="34" charset="0"/>
              </a:rPr>
              <a:t>web</a:t>
            </a:r>
            <a:r>
              <a:rPr lang="ru-RU" sz="1600" dirty="0">
                <a:latin typeface="Aptos" panose="020B0004020202020204" pitchFamily="34" charset="0"/>
              </a:rPr>
              <a:t>:</a:t>
            </a:r>
            <a:endParaRPr lang="tr-TR" sz="1600" dirty="0">
              <a:latin typeface="Aptos" panose="020B0004020202020204" pitchFamily="34" charset="0"/>
            </a:endParaRPr>
          </a:p>
        </p:txBody>
      </p:sp>
      <p:pic>
        <p:nvPicPr>
          <p:cNvPr id="5" name="Resim 4" descr="metin, logo, yazı tipi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4CFE5E8A-7018-07CE-E64A-243DE232E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474"/>
            <a:ext cx="6842526" cy="6842526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7" name="Alt Başlık 6">
            <a:extLst>
              <a:ext uri="{FF2B5EF4-FFF2-40B4-BE49-F238E27FC236}">
                <a16:creationId xmlns:a16="http://schemas.microsoft.com/office/drawing/2014/main" id="{1E50F76E-DB94-1CBE-2065-9C89FC836D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58063" y="5807767"/>
            <a:ext cx="3440031" cy="456846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Натуральное качество</a:t>
            </a:r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4181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İy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298</TotalTime>
  <Words>3870</Words>
  <Application>Microsoft Office PowerPoint</Application>
  <PresentationFormat>Geniş ekran</PresentationFormat>
  <Paragraphs>1194</Paragraphs>
  <Slides>36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36</vt:i4>
      </vt:variant>
    </vt:vector>
  </HeadingPairs>
  <TitlesOfParts>
    <vt:vector size="40" baseType="lpstr">
      <vt:lpstr>Aptos</vt:lpstr>
      <vt:lpstr>Century Gothic</vt:lpstr>
      <vt:lpstr>Wingdings 3</vt:lpstr>
      <vt:lpstr>İyon</vt:lpstr>
      <vt:lpstr>каталог</vt:lpstr>
      <vt:lpstr>Когда сочетаются натуральность, качество и опыт, результат не бывает случайным…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ПРИМЕЧАНИЯ</vt:lpstr>
      <vt:lpstr>TURAN GROUP LLC Адрес: Тел: э почта: web: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Soner OKAN</dc:creator>
  <cp:lastModifiedBy>Soner OKAN</cp:lastModifiedBy>
  <cp:revision>1</cp:revision>
  <dcterms:created xsi:type="dcterms:W3CDTF">2025-11-29T11:39:13Z</dcterms:created>
  <dcterms:modified xsi:type="dcterms:W3CDTF">2025-11-29T17:21:46Z</dcterms:modified>
</cp:coreProperties>
</file>